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4" r:id="rId5"/>
    <p:sldId id="261" r:id="rId6"/>
    <p:sldId id="260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F5754-A0DF-7E77-B28D-3C28DD8F17BC}" v="82" dt="2024-02-23T21:46:13.275"/>
    <p1510:client id="{DC5282E4-37E6-4394-A3C5-C19B060B3ED3}" v="9" dt="2024-02-22T17:13:28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 Rajan" userId="S::ar1467@live.mdx.ac.uk::afa58ba3-5b3c-4d7c-86d4-cb6ff793270d" providerId="AD" clId="Web-{530241D6-B8A5-BECF-7253-BC904D546B0D}"/>
    <pc:docChg chg="modSld">
      <pc:chgData name="Abi Rajan" userId="S::ar1467@live.mdx.ac.uk::afa58ba3-5b3c-4d7c-86d4-cb6ff793270d" providerId="AD" clId="Web-{530241D6-B8A5-BECF-7253-BC904D546B0D}" dt="2024-02-09T16:32:27.546" v="8" actId="20577"/>
      <pc:docMkLst>
        <pc:docMk/>
      </pc:docMkLst>
      <pc:sldChg chg="modSp">
        <pc:chgData name="Abi Rajan" userId="S::ar1467@live.mdx.ac.uk::afa58ba3-5b3c-4d7c-86d4-cb6ff793270d" providerId="AD" clId="Web-{530241D6-B8A5-BECF-7253-BC904D546B0D}" dt="2024-02-09T16:32:27.546" v="8" actId="20577"/>
        <pc:sldMkLst>
          <pc:docMk/>
          <pc:sldMk cId="109857222" sldId="256"/>
        </pc:sldMkLst>
        <pc:spChg chg="mod">
          <ac:chgData name="Abi Rajan" userId="S::ar1467@live.mdx.ac.uk::afa58ba3-5b3c-4d7c-86d4-cb6ff793270d" providerId="AD" clId="Web-{530241D6-B8A5-BECF-7253-BC904D546B0D}" dt="2024-02-09T16:32:27.546" v="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Rian Qadir" userId="S::rq059@live.mdx.ac.uk::9215cd63-9d72-4de6-ba90-df01548b0473" providerId="AD" clId="Web-{C297469D-80E0-C41D-E4EC-828424D2F091}"/>
    <pc:docChg chg="modSld addMainMaster delMainMaster">
      <pc:chgData name="Rian Qadir" userId="S::rq059@live.mdx.ac.uk::9215cd63-9d72-4de6-ba90-df01548b0473" providerId="AD" clId="Web-{C297469D-80E0-C41D-E4EC-828424D2F091}" dt="2024-02-09T17:35:44.447" v="154" actId="20577"/>
      <pc:docMkLst>
        <pc:docMk/>
      </pc:docMkLst>
      <pc:sldChg chg="addSp delSp modSp mod setBg modClrScheme setClrOvrMap chgLayout">
        <pc:chgData name="Rian Qadir" userId="S::rq059@live.mdx.ac.uk::9215cd63-9d72-4de6-ba90-df01548b0473" providerId="AD" clId="Web-{C297469D-80E0-C41D-E4EC-828424D2F091}" dt="2024-02-09T17:31:21.955" v="132" actId="20577"/>
        <pc:sldMkLst>
          <pc:docMk/>
          <pc:sldMk cId="109857222" sldId="256"/>
        </pc:sldMkLst>
        <pc:spChg chg="mod ord">
          <ac:chgData name="Rian Qadir" userId="S::rq059@live.mdx.ac.uk::9215cd63-9d72-4de6-ba90-df01548b0473" providerId="AD" clId="Web-{C297469D-80E0-C41D-E4EC-828424D2F091}" dt="2024-02-09T17:27:26.507" v="94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ian Qadir" userId="S::rq059@live.mdx.ac.uk::9215cd63-9d72-4de6-ba90-df01548b0473" providerId="AD" clId="Web-{C297469D-80E0-C41D-E4EC-828424D2F091}" dt="2024-02-09T17:27:19.304" v="93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Rian Qadir" userId="S::rq059@live.mdx.ac.uk::9215cd63-9d72-4de6-ba90-df01548b0473" providerId="AD" clId="Web-{C297469D-80E0-C41D-E4EC-828424D2F091}" dt="2024-02-09T17:31:21.955" v="132" actId="20577"/>
          <ac:spMkLst>
            <pc:docMk/>
            <pc:sldMk cId="109857222" sldId="256"/>
            <ac:spMk id="4" creationId="{C1CB0EA5-C33F-3C81-F045-C13607B7BFAF}"/>
          </ac:spMkLst>
        </pc:spChg>
        <pc:spChg chg="add del">
          <ac:chgData name="Rian Qadir" userId="S::rq059@live.mdx.ac.uk::9215cd63-9d72-4de6-ba90-df01548b0473" providerId="AD" clId="Web-{C297469D-80E0-C41D-E4EC-828424D2F091}" dt="2024-02-09T17:27:19.288" v="92"/>
          <ac:spMkLst>
            <pc:docMk/>
            <pc:sldMk cId="109857222" sldId="256"/>
            <ac:spMk id="9" creationId="{C885E190-58DD-42DD-A4A8-401E15C92A52}"/>
          </ac:spMkLst>
        </pc:spChg>
        <pc:spChg chg="add del">
          <ac:chgData name="Rian Qadir" userId="S::rq059@live.mdx.ac.uk::9215cd63-9d72-4de6-ba90-df01548b0473" providerId="AD" clId="Web-{C297469D-80E0-C41D-E4EC-828424D2F091}" dt="2024-02-09T17:27:11.319" v="90"/>
          <ac:spMkLst>
            <pc:docMk/>
            <pc:sldMk cId="109857222" sldId="256"/>
            <ac:spMk id="10" creationId="{C6A81905-F480-46A4-BC10-215D24EA1AE6}"/>
          </ac:spMkLst>
        </pc:spChg>
        <pc:spChg chg="add">
          <ac:chgData name="Rian Qadir" userId="S::rq059@live.mdx.ac.uk::9215cd63-9d72-4de6-ba90-df01548b0473" providerId="AD" clId="Web-{C297469D-80E0-C41D-E4EC-828424D2F091}" dt="2024-02-09T17:27:19.304" v="93"/>
          <ac:spMkLst>
            <pc:docMk/>
            <pc:sldMk cId="109857222" sldId="256"/>
            <ac:spMk id="11" creationId="{C6A81905-F480-46A4-BC10-215D24EA1AE6}"/>
          </ac:spMkLst>
        </pc:spChg>
        <pc:spChg chg="add del">
          <ac:chgData name="Rian Qadir" userId="S::rq059@live.mdx.ac.uk::9215cd63-9d72-4de6-ba90-df01548b0473" providerId="AD" clId="Web-{C297469D-80E0-C41D-E4EC-828424D2F091}" dt="2024-02-09T17:27:11.319" v="90"/>
          <ac:spMkLst>
            <pc:docMk/>
            <pc:sldMk cId="109857222" sldId="256"/>
            <ac:spMk id="12" creationId="{36FD4D9D-3784-41E8-8405-A42B72F51331}"/>
          </ac:spMkLst>
        </pc:spChg>
        <pc:spChg chg="add">
          <ac:chgData name="Rian Qadir" userId="S::rq059@live.mdx.ac.uk::9215cd63-9d72-4de6-ba90-df01548b0473" providerId="AD" clId="Web-{C297469D-80E0-C41D-E4EC-828424D2F091}" dt="2024-02-09T17:27:19.304" v="93"/>
          <ac:spMkLst>
            <pc:docMk/>
            <pc:sldMk cId="109857222" sldId="256"/>
            <ac:spMk id="13" creationId="{36FD4D9D-3784-41E8-8405-A42B72F51331}"/>
          </ac:spMkLst>
        </pc:spChg>
        <pc:spChg chg="add del">
          <ac:chgData name="Rian Qadir" userId="S::rq059@live.mdx.ac.uk::9215cd63-9d72-4de6-ba90-df01548b0473" providerId="AD" clId="Web-{C297469D-80E0-C41D-E4EC-828424D2F091}" dt="2024-02-09T17:27:11.319" v="90"/>
          <ac:spMkLst>
            <pc:docMk/>
            <pc:sldMk cId="109857222" sldId="256"/>
            <ac:spMk id="14" creationId="{09811DF6-66E4-43D5-B564-3151796531ED}"/>
          </ac:spMkLst>
        </pc:spChg>
        <pc:spChg chg="add">
          <ac:chgData name="Rian Qadir" userId="S::rq059@live.mdx.ac.uk::9215cd63-9d72-4de6-ba90-df01548b0473" providerId="AD" clId="Web-{C297469D-80E0-C41D-E4EC-828424D2F091}" dt="2024-02-09T17:27:19.304" v="93"/>
          <ac:spMkLst>
            <pc:docMk/>
            <pc:sldMk cId="109857222" sldId="256"/>
            <ac:spMk id="15" creationId="{09811DF6-66E4-43D5-B564-3151796531ED}"/>
          </ac:spMkLst>
        </pc:spChg>
        <pc:spChg chg="add del">
          <ac:chgData name="Rian Qadir" userId="S::rq059@live.mdx.ac.uk::9215cd63-9d72-4de6-ba90-df01548b0473" providerId="AD" clId="Web-{C297469D-80E0-C41D-E4EC-828424D2F091}" dt="2024-02-09T17:27:11.319" v="90"/>
          <ac:spMkLst>
            <pc:docMk/>
            <pc:sldMk cId="109857222" sldId="256"/>
            <ac:spMk id="16" creationId="{60817A52-B891-4228-A61E-0C0A57632DDA}"/>
          </ac:spMkLst>
        </pc:spChg>
        <pc:spChg chg="add">
          <ac:chgData name="Rian Qadir" userId="S::rq059@live.mdx.ac.uk::9215cd63-9d72-4de6-ba90-df01548b0473" providerId="AD" clId="Web-{C297469D-80E0-C41D-E4EC-828424D2F091}" dt="2024-02-09T17:27:19.304" v="93"/>
          <ac:spMkLst>
            <pc:docMk/>
            <pc:sldMk cId="109857222" sldId="256"/>
            <ac:spMk id="17" creationId="{60817A52-B891-4228-A61E-0C0A57632DDA}"/>
          </ac:spMkLst>
        </pc:spChg>
        <pc:picChg chg="add del">
          <ac:chgData name="Rian Qadir" userId="S::rq059@live.mdx.ac.uk::9215cd63-9d72-4de6-ba90-df01548b0473" providerId="AD" clId="Web-{C297469D-80E0-C41D-E4EC-828424D2F091}" dt="2024-02-09T17:27:19.288" v="92"/>
          <ac:picMkLst>
            <pc:docMk/>
            <pc:sldMk cId="109857222" sldId="256"/>
            <ac:picMk id="5" creationId="{C449E0D6-71D7-0924-CD7A-8191DC08433A}"/>
          </ac:picMkLst>
        </pc:picChg>
        <pc:picChg chg="add del">
          <ac:chgData name="Rian Qadir" userId="S::rq059@live.mdx.ac.uk::9215cd63-9d72-4de6-ba90-df01548b0473" providerId="AD" clId="Web-{C297469D-80E0-C41D-E4EC-828424D2F091}" dt="2024-02-09T17:27:11.319" v="90"/>
          <ac:picMkLst>
            <pc:docMk/>
            <pc:sldMk cId="109857222" sldId="256"/>
            <ac:picMk id="7" creationId="{6B48185B-E01A-61D8-C5CC-258E79D1B734}"/>
          </ac:picMkLst>
        </pc:picChg>
        <pc:picChg chg="add">
          <ac:chgData name="Rian Qadir" userId="S::rq059@live.mdx.ac.uk::9215cd63-9d72-4de6-ba90-df01548b0473" providerId="AD" clId="Web-{C297469D-80E0-C41D-E4EC-828424D2F091}" dt="2024-02-09T17:27:19.304" v="93"/>
          <ac:picMkLst>
            <pc:docMk/>
            <pc:sldMk cId="109857222" sldId="256"/>
            <ac:picMk id="18" creationId="{6B48185B-E01A-61D8-C5CC-258E79D1B734}"/>
          </ac:picMkLst>
        </pc:picChg>
      </pc:sldChg>
      <pc:sldChg chg="addSp modSp mod setBg modClrScheme chgLayout">
        <pc:chgData name="Rian Qadir" userId="S::rq059@live.mdx.ac.uk::9215cd63-9d72-4de6-ba90-df01548b0473" providerId="AD" clId="Web-{C297469D-80E0-C41D-E4EC-828424D2F091}" dt="2024-02-09T17:35:44.447" v="154" actId="20577"/>
        <pc:sldMkLst>
          <pc:docMk/>
          <pc:sldMk cId="3954316338" sldId="257"/>
        </pc:sldMkLst>
        <pc:spChg chg="mod ord">
          <ac:chgData name="Rian Qadir" userId="S::rq059@live.mdx.ac.uk::9215cd63-9d72-4de6-ba90-df01548b0473" providerId="AD" clId="Web-{C297469D-80E0-C41D-E4EC-828424D2F091}" dt="2024-02-09T17:34:34.742" v="149"/>
          <ac:spMkLst>
            <pc:docMk/>
            <pc:sldMk cId="3954316338" sldId="257"/>
            <ac:spMk id="2" creationId="{1CDD70B3-8AB9-C702-7B67-7176380B4A2B}"/>
          </ac:spMkLst>
        </pc:spChg>
        <pc:spChg chg="mod ord">
          <ac:chgData name="Rian Qadir" userId="S::rq059@live.mdx.ac.uk::9215cd63-9d72-4de6-ba90-df01548b0473" providerId="AD" clId="Web-{C297469D-80E0-C41D-E4EC-828424D2F091}" dt="2024-02-09T17:35:44.447" v="154" actId="20577"/>
          <ac:spMkLst>
            <pc:docMk/>
            <pc:sldMk cId="3954316338" sldId="257"/>
            <ac:spMk id="3" creationId="{8A213F48-3E11-92C4-2F92-F6FF6397074D}"/>
          </ac:spMkLst>
        </pc:spChg>
        <pc:spChg chg="add">
          <ac:chgData name="Rian Qadir" userId="S::rq059@live.mdx.ac.uk::9215cd63-9d72-4de6-ba90-df01548b0473" providerId="AD" clId="Web-{C297469D-80E0-C41D-E4EC-828424D2F091}" dt="2024-02-09T17:34:34.742" v="149"/>
          <ac:spMkLst>
            <pc:docMk/>
            <pc:sldMk cId="3954316338" sldId="257"/>
            <ac:spMk id="9" creationId="{C8A3C342-1D03-412F-8DD3-BF519E8E0AE9}"/>
          </ac:spMkLst>
        </pc:spChg>
        <pc:spChg chg="add">
          <ac:chgData name="Rian Qadir" userId="S::rq059@live.mdx.ac.uk::9215cd63-9d72-4de6-ba90-df01548b0473" providerId="AD" clId="Web-{C297469D-80E0-C41D-E4EC-828424D2F091}" dt="2024-02-09T17:34:34.742" v="149"/>
          <ac:spMkLst>
            <pc:docMk/>
            <pc:sldMk cId="3954316338" sldId="257"/>
            <ac:spMk id="11" creationId="{81CC9B02-E087-4350-AEBD-2C3CF001AF01}"/>
          </ac:spMkLst>
        </pc:spChg>
        <pc:picChg chg="add">
          <ac:chgData name="Rian Qadir" userId="S::rq059@live.mdx.ac.uk::9215cd63-9d72-4de6-ba90-df01548b0473" providerId="AD" clId="Web-{C297469D-80E0-C41D-E4EC-828424D2F091}" dt="2024-02-09T17:34:34.742" v="149"/>
          <ac:picMkLst>
            <pc:docMk/>
            <pc:sldMk cId="3954316338" sldId="257"/>
            <ac:picMk id="5" creationId="{86568228-557D-4F76-A622-6849DFDD4478}"/>
          </ac:picMkLst>
        </pc:picChg>
      </pc:sldChg>
      <pc:sldMasterChg chg="del delSldLayout">
        <pc:chgData name="Rian Qadir" userId="S::rq059@live.mdx.ac.uk::9215cd63-9d72-4de6-ba90-df01548b0473" providerId="AD" clId="Web-{C297469D-80E0-C41D-E4EC-828424D2F091}" dt="2024-02-09T17:25:37.848" v="50"/>
        <pc:sldMasterMkLst>
          <pc:docMk/>
          <pc:sldMasterMk cId="2460954070" sldId="2147483660"/>
        </pc:sldMasterMkLst>
        <pc:sldLayoutChg chg="del">
          <pc:chgData name="Rian Qadir" userId="S::rq059@live.mdx.ac.uk::9215cd63-9d72-4de6-ba90-df01548b0473" providerId="AD" clId="Web-{C297469D-80E0-C41D-E4EC-828424D2F091}" dt="2024-02-09T17:25:37.848" v="5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ian Qadir" userId="S::rq059@live.mdx.ac.uk::9215cd63-9d72-4de6-ba90-df01548b0473" providerId="AD" clId="Web-{C297469D-80E0-C41D-E4EC-828424D2F091}" dt="2024-02-09T17:25:37.848" v="5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ian Qadir" userId="S::rq059@live.mdx.ac.uk::9215cd63-9d72-4de6-ba90-df01548b0473" providerId="AD" clId="Web-{C297469D-80E0-C41D-E4EC-828424D2F091}" dt="2024-02-09T17:25:37.848" v="5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ian Qadir" userId="S::rq059@live.mdx.ac.uk::9215cd63-9d72-4de6-ba90-df01548b0473" providerId="AD" clId="Web-{C297469D-80E0-C41D-E4EC-828424D2F091}" dt="2024-02-09T17:25:37.848" v="5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ian Qadir" userId="S::rq059@live.mdx.ac.uk::9215cd63-9d72-4de6-ba90-df01548b0473" providerId="AD" clId="Web-{C297469D-80E0-C41D-E4EC-828424D2F091}" dt="2024-02-09T17:25:37.848" v="5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ian Qadir" userId="S::rq059@live.mdx.ac.uk::9215cd63-9d72-4de6-ba90-df01548b0473" providerId="AD" clId="Web-{C297469D-80E0-C41D-E4EC-828424D2F091}" dt="2024-02-09T17:25:37.848" v="5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ian Qadir" userId="S::rq059@live.mdx.ac.uk::9215cd63-9d72-4de6-ba90-df01548b0473" providerId="AD" clId="Web-{C297469D-80E0-C41D-E4EC-828424D2F091}" dt="2024-02-09T17:25:37.848" v="5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ian Qadir" userId="S::rq059@live.mdx.ac.uk::9215cd63-9d72-4de6-ba90-df01548b0473" providerId="AD" clId="Web-{C297469D-80E0-C41D-E4EC-828424D2F091}" dt="2024-02-09T17:25:37.848" v="5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ian Qadir" userId="S::rq059@live.mdx.ac.uk::9215cd63-9d72-4de6-ba90-df01548b0473" providerId="AD" clId="Web-{C297469D-80E0-C41D-E4EC-828424D2F091}" dt="2024-02-09T17:25:37.848" v="5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ian Qadir" userId="S::rq059@live.mdx.ac.uk::9215cd63-9d72-4de6-ba90-df01548b0473" providerId="AD" clId="Web-{C297469D-80E0-C41D-E4EC-828424D2F091}" dt="2024-02-09T17:25:37.848" v="5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ian Qadir" userId="S::rq059@live.mdx.ac.uk::9215cd63-9d72-4de6-ba90-df01548b0473" providerId="AD" clId="Web-{C297469D-80E0-C41D-E4EC-828424D2F091}" dt="2024-02-09T17:25:37.848" v="5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Rian Qadir" userId="S::rq059@live.mdx.ac.uk::9215cd63-9d72-4de6-ba90-df01548b0473" providerId="AD" clId="Web-{C297469D-80E0-C41D-E4EC-828424D2F091}" dt="2024-02-09T17:26:43.912" v="88"/>
        <pc:sldMasterMkLst>
          <pc:docMk/>
          <pc:sldMasterMk cId="2039361743" sldId="2147483672"/>
        </pc:sldMasterMkLst>
        <pc:sldLayoutChg chg="add del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039361743" sldId="2147483672"/>
            <pc:sldLayoutMk cId="20177891" sldId="2147483673"/>
          </pc:sldLayoutMkLst>
        </pc:sldLayoutChg>
        <pc:sldLayoutChg chg="add del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039361743" sldId="2147483672"/>
            <pc:sldLayoutMk cId="3751549840" sldId="2147483674"/>
          </pc:sldLayoutMkLst>
        </pc:sldLayoutChg>
        <pc:sldLayoutChg chg="add del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039361743" sldId="2147483672"/>
            <pc:sldLayoutMk cId="3337094694" sldId="2147483675"/>
          </pc:sldLayoutMkLst>
        </pc:sldLayoutChg>
        <pc:sldLayoutChg chg="add del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039361743" sldId="2147483672"/>
            <pc:sldLayoutMk cId="3969645909" sldId="2147483676"/>
          </pc:sldLayoutMkLst>
        </pc:sldLayoutChg>
        <pc:sldLayoutChg chg="add del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039361743" sldId="2147483672"/>
            <pc:sldLayoutMk cId="2404515853" sldId="2147483677"/>
          </pc:sldLayoutMkLst>
        </pc:sldLayoutChg>
        <pc:sldLayoutChg chg="add del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039361743" sldId="2147483672"/>
            <pc:sldLayoutMk cId="1892311922" sldId="2147483678"/>
          </pc:sldLayoutMkLst>
        </pc:sldLayoutChg>
        <pc:sldLayoutChg chg="add del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039361743" sldId="2147483672"/>
            <pc:sldLayoutMk cId="3820054816" sldId="2147483679"/>
          </pc:sldLayoutMkLst>
        </pc:sldLayoutChg>
        <pc:sldLayoutChg chg="add del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039361743" sldId="2147483672"/>
            <pc:sldLayoutMk cId="3768354765" sldId="2147483680"/>
          </pc:sldLayoutMkLst>
        </pc:sldLayoutChg>
        <pc:sldLayoutChg chg="add del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039361743" sldId="2147483672"/>
            <pc:sldLayoutMk cId="613230442" sldId="2147483681"/>
          </pc:sldLayoutMkLst>
        </pc:sldLayoutChg>
        <pc:sldLayoutChg chg="add del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039361743" sldId="2147483672"/>
            <pc:sldLayoutMk cId="1478205662" sldId="2147483682"/>
          </pc:sldLayoutMkLst>
        </pc:sldLayoutChg>
        <pc:sldLayoutChg chg="add del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039361743" sldId="2147483672"/>
            <pc:sldLayoutMk cId="1406109374" sldId="2147483683"/>
          </pc:sldLayoutMkLst>
        </pc:sldLayoutChg>
      </pc:sldMasterChg>
      <pc:sldMasterChg chg="add addSldLayout modSldLayout">
        <pc:chgData name="Rian Qadir" userId="S::rq059@live.mdx.ac.uk::9215cd63-9d72-4de6-ba90-df01548b0473" providerId="AD" clId="Web-{C297469D-80E0-C41D-E4EC-828424D2F091}" dt="2024-02-09T17:26:43.912" v="88"/>
        <pc:sldMasterMkLst>
          <pc:docMk/>
          <pc:sldMasterMk cId="2614080545" sldId="2147483684"/>
        </pc:sldMasterMkLst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2627581986" sldId="2147483685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3812083164" sldId="2147483686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2751949151" sldId="2147483687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2882047345" sldId="2147483688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4256009263" sldId="2147483689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1054018313" sldId="2147483690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1825648659" sldId="2147483691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2343941224" sldId="2147483692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1954778129" sldId="2147483693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1327773768" sldId="2147483694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2057596150" sldId="2147483695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583629615" sldId="2147483696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3065861620" sldId="2147483697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118220161" sldId="2147483698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595794993" sldId="2147483699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1283340226" sldId="2147483700"/>
          </pc:sldLayoutMkLst>
        </pc:sldLayoutChg>
        <pc:sldLayoutChg chg="add mod replId">
          <pc:chgData name="Rian Qadir" userId="S::rq059@live.mdx.ac.uk::9215cd63-9d72-4de6-ba90-df01548b0473" providerId="AD" clId="Web-{C297469D-80E0-C41D-E4EC-828424D2F091}" dt="2024-02-09T17:26:43.912" v="88"/>
          <pc:sldLayoutMkLst>
            <pc:docMk/>
            <pc:sldMasterMk cId="2614080545" sldId="2147483684"/>
            <pc:sldLayoutMk cId="772548616" sldId="2147483701"/>
          </pc:sldLayoutMkLst>
        </pc:sldLayoutChg>
      </pc:sldMasterChg>
    </pc:docChg>
  </pc:docChgLst>
  <pc:docChgLst>
    <pc:chgData name="Abi Rajan" userId="afa58ba3-5b3c-4d7c-86d4-cb6ff793270d" providerId="ADAL" clId="{5F9BD6FF-12B7-487F-AD6B-7B3363288B5E}"/>
    <pc:docChg chg="modSld">
      <pc:chgData name="Abi Rajan" userId="afa58ba3-5b3c-4d7c-86d4-cb6ff793270d" providerId="ADAL" clId="{5F9BD6FF-12B7-487F-AD6B-7B3363288B5E}" dt="2024-02-22T17:15:15.298" v="23" actId="20577"/>
      <pc:docMkLst>
        <pc:docMk/>
      </pc:docMkLst>
      <pc:sldChg chg="modSp mod">
        <pc:chgData name="Abi Rajan" userId="afa58ba3-5b3c-4d7c-86d4-cb6ff793270d" providerId="ADAL" clId="{5F9BD6FF-12B7-487F-AD6B-7B3363288B5E}" dt="2024-02-22T17:15:15.298" v="23" actId="20577"/>
        <pc:sldMkLst>
          <pc:docMk/>
          <pc:sldMk cId="109857222" sldId="256"/>
        </pc:sldMkLst>
        <pc:spChg chg="mod">
          <ac:chgData name="Abi Rajan" userId="afa58ba3-5b3c-4d7c-86d4-cb6ff793270d" providerId="ADAL" clId="{5F9BD6FF-12B7-487F-AD6B-7B3363288B5E}" dt="2024-02-22T17:15:15.298" v="23" actId="20577"/>
          <ac:spMkLst>
            <pc:docMk/>
            <pc:sldMk cId="109857222" sldId="256"/>
            <ac:spMk id="4" creationId="{C1CB0EA5-C33F-3C81-F045-C13607B7BFAF}"/>
          </ac:spMkLst>
        </pc:spChg>
      </pc:sldChg>
    </pc:docChg>
  </pc:docChgLst>
  <pc:docChgLst>
    <pc:chgData name="Rian Qadir" userId="S::rq059@live.mdx.ac.uk::9215cd63-9d72-4de6-ba90-df01548b0473" providerId="AD" clId="Web-{3A9F5754-A0DF-7E77-B28D-3C28DD8F17BC}"/>
    <pc:docChg chg="modSld">
      <pc:chgData name="Rian Qadir" userId="S::rq059@live.mdx.ac.uk::9215cd63-9d72-4de6-ba90-df01548b0473" providerId="AD" clId="Web-{3A9F5754-A0DF-7E77-B28D-3C28DD8F17BC}" dt="2024-02-23T21:46:13.275" v="90" actId="20577"/>
      <pc:docMkLst>
        <pc:docMk/>
      </pc:docMkLst>
      <pc:sldChg chg="modSp">
        <pc:chgData name="Rian Qadir" userId="S::rq059@live.mdx.ac.uk::9215cd63-9d72-4de6-ba90-df01548b0473" providerId="AD" clId="Web-{3A9F5754-A0DF-7E77-B28D-3C28DD8F17BC}" dt="2024-02-23T21:46:13.275" v="90" actId="20577"/>
        <pc:sldMkLst>
          <pc:docMk/>
          <pc:sldMk cId="109857222" sldId="256"/>
        </pc:sldMkLst>
        <pc:spChg chg="mod">
          <ac:chgData name="Rian Qadir" userId="S::rq059@live.mdx.ac.uk::9215cd63-9d72-4de6-ba90-df01548b0473" providerId="AD" clId="Web-{3A9F5754-A0DF-7E77-B28D-3C28DD8F17BC}" dt="2024-02-23T21:46:13.275" v="9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Rian Qadir" userId="S::rq059@live.mdx.ac.uk::9215cd63-9d72-4de6-ba90-df01548b0473" providerId="AD" clId="Web-{3A9F5754-A0DF-7E77-B28D-3C28DD8F17BC}" dt="2024-02-23T21:34:58.654" v="87"/>
        <pc:sldMkLst>
          <pc:docMk/>
          <pc:sldMk cId="3954316338" sldId="257"/>
        </pc:sldMkLst>
        <pc:spChg chg="mod">
          <ac:chgData name="Rian Qadir" userId="S::rq059@live.mdx.ac.uk::9215cd63-9d72-4de6-ba90-df01548b0473" providerId="AD" clId="Web-{3A9F5754-A0DF-7E77-B28D-3C28DD8F17BC}" dt="2024-02-23T21:34:58.654" v="87"/>
          <ac:spMkLst>
            <pc:docMk/>
            <pc:sldMk cId="3954316338" sldId="257"/>
            <ac:spMk id="2" creationId="{1CDD70B3-8AB9-C702-7B67-7176380B4A2B}"/>
          </ac:spMkLst>
        </pc:spChg>
        <pc:spChg chg="mod">
          <ac:chgData name="Rian Qadir" userId="S::rq059@live.mdx.ac.uk::9215cd63-9d72-4de6-ba90-df01548b0473" providerId="AD" clId="Web-{3A9F5754-A0DF-7E77-B28D-3C28DD8F17BC}" dt="2024-02-23T21:34:58.654" v="87"/>
          <ac:spMkLst>
            <pc:docMk/>
            <pc:sldMk cId="3954316338" sldId="257"/>
            <ac:spMk id="3" creationId="{8A213F48-3E11-92C4-2F92-F6FF6397074D}"/>
          </ac:spMkLst>
        </pc:spChg>
        <pc:spChg chg="del">
          <ac:chgData name="Rian Qadir" userId="S::rq059@live.mdx.ac.uk::9215cd63-9d72-4de6-ba90-df01548b0473" providerId="AD" clId="Web-{3A9F5754-A0DF-7E77-B28D-3C28DD8F17BC}" dt="2024-02-23T21:34:58.654" v="87"/>
          <ac:spMkLst>
            <pc:docMk/>
            <pc:sldMk cId="3954316338" sldId="257"/>
            <ac:spMk id="9" creationId="{C8A3C342-1D03-412F-8DD3-BF519E8E0AE9}"/>
          </ac:spMkLst>
        </pc:spChg>
        <pc:spChg chg="del">
          <ac:chgData name="Rian Qadir" userId="S::rq059@live.mdx.ac.uk::9215cd63-9d72-4de6-ba90-df01548b0473" providerId="AD" clId="Web-{3A9F5754-A0DF-7E77-B28D-3C28DD8F17BC}" dt="2024-02-23T21:34:58.654" v="87"/>
          <ac:spMkLst>
            <pc:docMk/>
            <pc:sldMk cId="3954316338" sldId="257"/>
            <ac:spMk id="11" creationId="{81CC9B02-E087-4350-AEBD-2C3CF001AF01}"/>
          </ac:spMkLst>
        </pc:spChg>
        <pc:spChg chg="add">
          <ac:chgData name="Rian Qadir" userId="S::rq059@live.mdx.ac.uk::9215cd63-9d72-4de6-ba90-df01548b0473" providerId="AD" clId="Web-{3A9F5754-A0DF-7E77-B28D-3C28DD8F17BC}" dt="2024-02-23T21:34:58.654" v="87"/>
          <ac:spMkLst>
            <pc:docMk/>
            <pc:sldMk cId="3954316338" sldId="257"/>
            <ac:spMk id="16" creationId="{909FE742-1A27-4AEF-B5F0-F8C383EAB1D7}"/>
          </ac:spMkLst>
        </pc:spChg>
        <pc:picChg chg="mod ord">
          <ac:chgData name="Rian Qadir" userId="S::rq059@live.mdx.ac.uk::9215cd63-9d72-4de6-ba90-df01548b0473" providerId="AD" clId="Web-{3A9F5754-A0DF-7E77-B28D-3C28DD8F17BC}" dt="2024-02-23T21:34:58.654" v="87"/>
          <ac:picMkLst>
            <pc:docMk/>
            <pc:sldMk cId="3954316338" sldId="257"/>
            <ac:picMk id="5" creationId="{86568228-557D-4F76-A622-6849DFDD4478}"/>
          </ac:picMkLst>
        </pc:picChg>
      </pc:sldChg>
      <pc:sldChg chg="modSp">
        <pc:chgData name="Rian Qadir" userId="S::rq059@live.mdx.ac.uk::9215cd63-9d72-4de6-ba90-df01548b0473" providerId="AD" clId="Web-{3A9F5754-A0DF-7E77-B28D-3C28DD8F17BC}" dt="2024-02-23T21:34:02.246" v="85" actId="20577"/>
        <pc:sldMkLst>
          <pc:docMk/>
          <pc:sldMk cId="3246088800" sldId="259"/>
        </pc:sldMkLst>
        <pc:spChg chg="mod">
          <ac:chgData name="Rian Qadir" userId="S::rq059@live.mdx.ac.uk::9215cd63-9d72-4de6-ba90-df01548b0473" providerId="AD" clId="Web-{3A9F5754-A0DF-7E77-B28D-3C28DD8F17BC}" dt="2024-02-23T21:34:02.246" v="85" actId="20577"/>
          <ac:spMkLst>
            <pc:docMk/>
            <pc:sldMk cId="3246088800" sldId="259"/>
            <ac:spMk id="2" creationId="{CDE577EF-D8DA-0EF1-E8DF-A4C39CE08F76}"/>
          </ac:spMkLst>
        </pc:spChg>
      </pc:sldChg>
      <pc:sldChg chg="addSp modSp mod setBg">
        <pc:chgData name="Rian Qadir" userId="S::rq059@live.mdx.ac.uk::9215cd63-9d72-4de6-ba90-df01548b0473" providerId="AD" clId="Web-{3A9F5754-A0DF-7E77-B28D-3C28DD8F17BC}" dt="2024-02-23T21:29:52.567" v="60" actId="20577"/>
        <pc:sldMkLst>
          <pc:docMk/>
          <pc:sldMk cId="2928096939" sldId="260"/>
        </pc:sldMkLst>
        <pc:spChg chg="mod">
          <ac:chgData name="Rian Qadir" userId="S::rq059@live.mdx.ac.uk::9215cd63-9d72-4de6-ba90-df01548b0473" providerId="AD" clId="Web-{3A9F5754-A0DF-7E77-B28D-3C28DD8F17BC}" dt="2024-02-23T21:28:48.987" v="54"/>
          <ac:spMkLst>
            <pc:docMk/>
            <pc:sldMk cId="2928096939" sldId="260"/>
            <ac:spMk id="2" creationId="{81CDE450-7CE2-1A03-8020-2352859C3DB1}"/>
          </ac:spMkLst>
        </pc:spChg>
        <pc:spChg chg="mod">
          <ac:chgData name="Rian Qadir" userId="S::rq059@live.mdx.ac.uk::9215cd63-9d72-4de6-ba90-df01548b0473" providerId="AD" clId="Web-{3A9F5754-A0DF-7E77-B28D-3C28DD8F17BC}" dt="2024-02-23T21:29:52.567" v="60" actId="20577"/>
          <ac:spMkLst>
            <pc:docMk/>
            <pc:sldMk cId="2928096939" sldId="260"/>
            <ac:spMk id="3" creationId="{2E7E9556-8924-DD64-8099-864589642CB4}"/>
          </ac:spMkLst>
        </pc:spChg>
        <pc:spChg chg="add">
          <ac:chgData name="Rian Qadir" userId="S::rq059@live.mdx.ac.uk::9215cd63-9d72-4de6-ba90-df01548b0473" providerId="AD" clId="Web-{3A9F5754-A0DF-7E77-B28D-3C28DD8F17BC}" dt="2024-02-23T21:28:48.987" v="54"/>
          <ac:spMkLst>
            <pc:docMk/>
            <pc:sldMk cId="2928096939" sldId="260"/>
            <ac:spMk id="9" creationId="{C8A3C342-1D03-412F-8DD3-BF519E8E0AE9}"/>
          </ac:spMkLst>
        </pc:spChg>
        <pc:spChg chg="add">
          <ac:chgData name="Rian Qadir" userId="S::rq059@live.mdx.ac.uk::9215cd63-9d72-4de6-ba90-df01548b0473" providerId="AD" clId="Web-{3A9F5754-A0DF-7E77-B28D-3C28DD8F17BC}" dt="2024-02-23T21:28:48.987" v="54"/>
          <ac:spMkLst>
            <pc:docMk/>
            <pc:sldMk cId="2928096939" sldId="260"/>
            <ac:spMk id="11" creationId="{81CC9B02-E087-4350-AEBD-2C3CF001AF01}"/>
          </ac:spMkLst>
        </pc:spChg>
        <pc:picChg chg="add">
          <ac:chgData name="Rian Qadir" userId="S::rq059@live.mdx.ac.uk::9215cd63-9d72-4de6-ba90-df01548b0473" providerId="AD" clId="Web-{3A9F5754-A0DF-7E77-B28D-3C28DD8F17BC}" dt="2024-02-23T21:28:48.987" v="54"/>
          <ac:picMkLst>
            <pc:docMk/>
            <pc:sldMk cId="2928096939" sldId="260"/>
            <ac:picMk id="5" creationId="{1023A4EE-6101-290D-2F17-4DE544BA1056}"/>
          </ac:picMkLst>
        </pc:picChg>
      </pc:sldChg>
      <pc:sldChg chg="addSp modSp mod setBg setClrOvrMap">
        <pc:chgData name="Rian Qadir" userId="S::rq059@live.mdx.ac.uk::9215cd63-9d72-4de6-ba90-df01548b0473" providerId="AD" clId="Web-{3A9F5754-A0DF-7E77-B28D-3C28DD8F17BC}" dt="2024-02-23T21:31:46.039" v="64"/>
        <pc:sldMkLst>
          <pc:docMk/>
          <pc:sldMk cId="2899815173" sldId="261"/>
        </pc:sldMkLst>
        <pc:spChg chg="mod">
          <ac:chgData name="Rian Qadir" userId="S::rq059@live.mdx.ac.uk::9215cd63-9d72-4de6-ba90-df01548b0473" providerId="AD" clId="Web-{3A9F5754-A0DF-7E77-B28D-3C28DD8F17BC}" dt="2024-02-23T21:31:46.039" v="64"/>
          <ac:spMkLst>
            <pc:docMk/>
            <pc:sldMk cId="2899815173" sldId="261"/>
            <ac:spMk id="2" creationId="{CFE9F017-4BE3-CF8A-0024-B324C7F0583A}"/>
          </ac:spMkLst>
        </pc:spChg>
        <pc:spChg chg="mod">
          <ac:chgData name="Rian Qadir" userId="S::rq059@live.mdx.ac.uk::9215cd63-9d72-4de6-ba90-df01548b0473" providerId="AD" clId="Web-{3A9F5754-A0DF-7E77-B28D-3C28DD8F17BC}" dt="2024-02-23T21:31:46.039" v="64"/>
          <ac:spMkLst>
            <pc:docMk/>
            <pc:sldMk cId="2899815173" sldId="261"/>
            <ac:spMk id="3" creationId="{A4355093-81B1-F6BD-FE84-7F710F8C08BA}"/>
          </ac:spMkLst>
        </pc:spChg>
        <pc:spChg chg="add">
          <ac:chgData name="Rian Qadir" userId="S::rq059@live.mdx.ac.uk::9215cd63-9d72-4de6-ba90-df01548b0473" providerId="AD" clId="Web-{3A9F5754-A0DF-7E77-B28D-3C28DD8F17BC}" dt="2024-02-23T21:31:46.039" v="64"/>
          <ac:spMkLst>
            <pc:docMk/>
            <pc:sldMk cId="2899815173" sldId="261"/>
            <ac:spMk id="8" creationId="{74CD14DB-BB81-479F-A1FC-1C75640E9F84}"/>
          </ac:spMkLst>
        </pc:spChg>
        <pc:spChg chg="add">
          <ac:chgData name="Rian Qadir" userId="S::rq059@live.mdx.ac.uk::9215cd63-9d72-4de6-ba90-df01548b0473" providerId="AD" clId="Web-{3A9F5754-A0DF-7E77-B28D-3C28DD8F17BC}" dt="2024-02-23T21:31:46.039" v="64"/>
          <ac:spMkLst>
            <pc:docMk/>
            <pc:sldMk cId="2899815173" sldId="261"/>
            <ac:spMk id="10" creationId="{C943A91B-7CA7-4592-A975-73B1BF8C4C74}"/>
          </ac:spMkLst>
        </pc:spChg>
        <pc:spChg chg="add">
          <ac:chgData name="Rian Qadir" userId="S::rq059@live.mdx.ac.uk::9215cd63-9d72-4de6-ba90-df01548b0473" providerId="AD" clId="Web-{3A9F5754-A0DF-7E77-B28D-3C28DD8F17BC}" dt="2024-02-23T21:31:46.039" v="64"/>
          <ac:spMkLst>
            <pc:docMk/>
            <pc:sldMk cId="2899815173" sldId="261"/>
            <ac:spMk id="12" creationId="{EC471314-E46A-414B-8D91-74880E84F187}"/>
          </ac:spMkLst>
        </pc:spChg>
        <pc:spChg chg="add">
          <ac:chgData name="Rian Qadir" userId="S::rq059@live.mdx.ac.uk::9215cd63-9d72-4de6-ba90-df01548b0473" providerId="AD" clId="Web-{3A9F5754-A0DF-7E77-B28D-3C28DD8F17BC}" dt="2024-02-23T21:31:46.039" v="64"/>
          <ac:spMkLst>
            <pc:docMk/>
            <pc:sldMk cId="2899815173" sldId="261"/>
            <ac:spMk id="14" creationId="{6A681326-1C9D-44A3-A627-3871BDAE4127}"/>
          </ac:spMkLst>
        </pc:spChg>
      </pc:sldChg>
      <pc:sldChg chg="addSp modSp mod setBg setClrOvrMap">
        <pc:chgData name="Rian Qadir" userId="S::rq059@live.mdx.ac.uk::9215cd63-9d72-4de6-ba90-df01548b0473" providerId="AD" clId="Web-{3A9F5754-A0DF-7E77-B28D-3C28DD8F17BC}" dt="2024-02-23T21:28:07.611" v="46" actId="20577"/>
        <pc:sldMkLst>
          <pc:docMk/>
          <pc:sldMk cId="1988010710" sldId="262"/>
        </pc:sldMkLst>
        <pc:spChg chg="mod">
          <ac:chgData name="Rian Qadir" userId="S::rq059@live.mdx.ac.uk::9215cd63-9d72-4de6-ba90-df01548b0473" providerId="AD" clId="Web-{3A9F5754-A0DF-7E77-B28D-3C28DD8F17BC}" dt="2024-02-23T21:28:07.611" v="46" actId="20577"/>
          <ac:spMkLst>
            <pc:docMk/>
            <pc:sldMk cId="1988010710" sldId="262"/>
            <ac:spMk id="2" creationId="{FF53D89C-30EF-031B-3A70-E40F3E64BFB9}"/>
          </ac:spMkLst>
        </pc:spChg>
        <pc:spChg chg="mod">
          <ac:chgData name="Rian Qadir" userId="S::rq059@live.mdx.ac.uk::9215cd63-9d72-4de6-ba90-df01548b0473" providerId="AD" clId="Web-{3A9F5754-A0DF-7E77-B28D-3C28DD8F17BC}" dt="2024-02-23T21:21:26.474" v="18" actId="20577"/>
          <ac:spMkLst>
            <pc:docMk/>
            <pc:sldMk cId="1988010710" sldId="262"/>
            <ac:spMk id="3" creationId="{2552B082-32A4-8DD5-5FDB-95C04309AFAA}"/>
          </ac:spMkLst>
        </pc:spChg>
        <pc:spChg chg="add">
          <ac:chgData name="Rian Qadir" userId="S::rq059@live.mdx.ac.uk::9215cd63-9d72-4de6-ba90-df01548b0473" providerId="AD" clId="Web-{3A9F5754-A0DF-7E77-B28D-3C28DD8F17BC}" dt="2024-02-23T21:20:54.474" v="14"/>
          <ac:spMkLst>
            <pc:docMk/>
            <pc:sldMk cId="1988010710" sldId="262"/>
            <ac:spMk id="8" creationId="{74CD14DB-BB81-479F-A1FC-1C75640E9F84}"/>
          </ac:spMkLst>
        </pc:spChg>
        <pc:spChg chg="add">
          <ac:chgData name="Rian Qadir" userId="S::rq059@live.mdx.ac.uk::9215cd63-9d72-4de6-ba90-df01548b0473" providerId="AD" clId="Web-{3A9F5754-A0DF-7E77-B28D-3C28DD8F17BC}" dt="2024-02-23T21:20:54.474" v="14"/>
          <ac:spMkLst>
            <pc:docMk/>
            <pc:sldMk cId="1988010710" sldId="262"/>
            <ac:spMk id="10" creationId="{C943A91B-7CA7-4592-A975-73B1BF8C4C74}"/>
          </ac:spMkLst>
        </pc:spChg>
        <pc:spChg chg="add">
          <ac:chgData name="Rian Qadir" userId="S::rq059@live.mdx.ac.uk::9215cd63-9d72-4de6-ba90-df01548b0473" providerId="AD" clId="Web-{3A9F5754-A0DF-7E77-B28D-3C28DD8F17BC}" dt="2024-02-23T21:20:54.474" v="14"/>
          <ac:spMkLst>
            <pc:docMk/>
            <pc:sldMk cId="1988010710" sldId="262"/>
            <ac:spMk id="12" creationId="{EC471314-E46A-414B-8D91-74880E84F187}"/>
          </ac:spMkLst>
        </pc:spChg>
        <pc:spChg chg="add">
          <ac:chgData name="Rian Qadir" userId="S::rq059@live.mdx.ac.uk::9215cd63-9d72-4de6-ba90-df01548b0473" providerId="AD" clId="Web-{3A9F5754-A0DF-7E77-B28D-3C28DD8F17BC}" dt="2024-02-23T21:20:54.474" v="14"/>
          <ac:spMkLst>
            <pc:docMk/>
            <pc:sldMk cId="1988010710" sldId="262"/>
            <ac:spMk id="14" creationId="{6A681326-1C9D-44A3-A627-3871BDAE4127}"/>
          </ac:spMkLst>
        </pc:spChg>
      </pc:sldChg>
      <pc:sldChg chg="addSp delSp modSp mod setBg setClrOvrMap">
        <pc:chgData name="Rian Qadir" userId="S::rq059@live.mdx.ac.uk::9215cd63-9d72-4de6-ba90-df01548b0473" providerId="AD" clId="Web-{3A9F5754-A0DF-7E77-B28D-3C28DD8F17BC}" dt="2024-02-23T21:28:00.157" v="45" actId="20577"/>
        <pc:sldMkLst>
          <pc:docMk/>
          <pc:sldMk cId="4165332861" sldId="263"/>
        </pc:sldMkLst>
        <pc:spChg chg="mod">
          <ac:chgData name="Rian Qadir" userId="S::rq059@live.mdx.ac.uk::9215cd63-9d72-4de6-ba90-df01548b0473" providerId="AD" clId="Web-{3A9F5754-A0DF-7E77-B28D-3C28DD8F17BC}" dt="2024-02-23T21:28:00.157" v="45" actId="20577"/>
          <ac:spMkLst>
            <pc:docMk/>
            <pc:sldMk cId="4165332861" sldId="263"/>
            <ac:spMk id="2" creationId="{53F60CB0-0E2D-F539-27CF-C593F672AC23}"/>
          </ac:spMkLst>
        </pc:spChg>
        <pc:spChg chg="mod">
          <ac:chgData name="Rian Qadir" userId="S::rq059@live.mdx.ac.uk::9215cd63-9d72-4de6-ba90-df01548b0473" providerId="AD" clId="Web-{3A9F5754-A0DF-7E77-B28D-3C28DD8F17BC}" dt="2024-02-23T21:27:47.360" v="44"/>
          <ac:spMkLst>
            <pc:docMk/>
            <pc:sldMk cId="4165332861" sldId="263"/>
            <ac:spMk id="3" creationId="{9D25DE01-0FD6-0791-174B-DB1E72DDCC06}"/>
          </ac:spMkLst>
        </pc:spChg>
        <pc:spChg chg="add del">
          <ac:chgData name="Rian Qadir" userId="S::rq059@live.mdx.ac.uk::9215cd63-9d72-4de6-ba90-df01548b0473" providerId="AD" clId="Web-{3A9F5754-A0DF-7E77-B28D-3C28DD8F17BC}" dt="2024-02-23T21:27:47.313" v="43"/>
          <ac:spMkLst>
            <pc:docMk/>
            <pc:sldMk cId="4165332861" sldId="263"/>
            <ac:spMk id="8" creationId="{052BEFF1-896C-45B1-B02C-96A6A1BC389A}"/>
          </ac:spMkLst>
        </pc:spChg>
        <pc:spChg chg="add del">
          <ac:chgData name="Rian Qadir" userId="S::rq059@live.mdx.ac.uk::9215cd63-9d72-4de6-ba90-df01548b0473" providerId="AD" clId="Web-{3A9F5754-A0DF-7E77-B28D-3C28DD8F17BC}" dt="2024-02-23T21:27:47.313" v="43"/>
          <ac:spMkLst>
            <pc:docMk/>
            <pc:sldMk cId="4165332861" sldId="263"/>
            <ac:spMk id="10" creationId="{BB237A14-61B1-4C00-A670-5D8D68A8668E}"/>
          </ac:spMkLst>
        </pc:spChg>
        <pc:spChg chg="add del">
          <ac:chgData name="Rian Qadir" userId="S::rq059@live.mdx.ac.uk::9215cd63-9d72-4de6-ba90-df01548b0473" providerId="AD" clId="Web-{3A9F5754-A0DF-7E77-B28D-3C28DD8F17BC}" dt="2024-02-23T21:27:47.313" v="43"/>
          <ac:spMkLst>
            <pc:docMk/>
            <pc:sldMk cId="4165332861" sldId="263"/>
            <ac:spMk id="12" creationId="{8598F259-6F54-47A3-8D13-1603D786A328}"/>
          </ac:spMkLst>
        </pc:spChg>
        <pc:spChg chg="add del">
          <ac:chgData name="Rian Qadir" userId="S::rq059@live.mdx.ac.uk::9215cd63-9d72-4de6-ba90-df01548b0473" providerId="AD" clId="Web-{3A9F5754-A0DF-7E77-B28D-3C28DD8F17BC}" dt="2024-02-23T21:27:47.313" v="43"/>
          <ac:spMkLst>
            <pc:docMk/>
            <pc:sldMk cId="4165332861" sldId="263"/>
            <ac:spMk id="14" creationId="{0BA768A8-4FED-4ED8-9E46-6BE72188ECD2}"/>
          </ac:spMkLst>
        </pc:spChg>
        <pc:spChg chg="add">
          <ac:chgData name="Rian Qadir" userId="S::rq059@live.mdx.ac.uk::9215cd63-9d72-4de6-ba90-df01548b0473" providerId="AD" clId="Web-{3A9F5754-A0DF-7E77-B28D-3C28DD8F17BC}" dt="2024-02-23T21:27:47.360" v="44"/>
          <ac:spMkLst>
            <pc:docMk/>
            <pc:sldMk cId="4165332861" sldId="263"/>
            <ac:spMk id="16" creationId="{0D9B8FD4-CDEB-4EB4-B4DE-C89E11938958}"/>
          </ac:spMkLst>
        </pc:spChg>
        <pc:spChg chg="add">
          <ac:chgData name="Rian Qadir" userId="S::rq059@live.mdx.ac.uk::9215cd63-9d72-4de6-ba90-df01548b0473" providerId="AD" clId="Web-{3A9F5754-A0DF-7E77-B28D-3C28DD8F17BC}" dt="2024-02-23T21:27:47.360" v="44"/>
          <ac:spMkLst>
            <pc:docMk/>
            <pc:sldMk cId="4165332861" sldId="263"/>
            <ac:spMk id="17" creationId="{5A2E3D1D-9E9F-4739-BA14-D4D7FA9FBDD1}"/>
          </ac:spMkLst>
        </pc:spChg>
        <pc:spChg chg="add">
          <ac:chgData name="Rian Qadir" userId="S::rq059@live.mdx.ac.uk::9215cd63-9d72-4de6-ba90-df01548b0473" providerId="AD" clId="Web-{3A9F5754-A0DF-7E77-B28D-3C28DD8F17BC}" dt="2024-02-23T21:27:47.360" v="44"/>
          <ac:spMkLst>
            <pc:docMk/>
            <pc:sldMk cId="4165332861" sldId="263"/>
            <ac:spMk id="18" creationId="{1FFB365B-E9DC-4859-B8AB-CB83EEBE4E28}"/>
          </ac:spMkLst>
        </pc:spChg>
        <pc:spChg chg="add">
          <ac:chgData name="Rian Qadir" userId="S::rq059@live.mdx.ac.uk::9215cd63-9d72-4de6-ba90-df01548b0473" providerId="AD" clId="Web-{3A9F5754-A0DF-7E77-B28D-3C28DD8F17BC}" dt="2024-02-23T21:27:47.360" v="44"/>
          <ac:spMkLst>
            <pc:docMk/>
            <pc:sldMk cId="4165332861" sldId="263"/>
            <ac:spMk id="19" creationId="{8ADAB9C8-EB37-4914-A699-C716FC8FE4FE}"/>
          </ac:spMkLst>
        </pc:spChg>
      </pc:sldChg>
      <pc:sldChg chg="addSp modSp mod setBg">
        <pc:chgData name="Rian Qadir" userId="S::rq059@live.mdx.ac.uk::9215cd63-9d72-4de6-ba90-df01548b0473" providerId="AD" clId="Web-{3A9F5754-A0DF-7E77-B28D-3C28DD8F17BC}" dt="2024-02-23T21:32:53.635" v="72" actId="14100"/>
        <pc:sldMkLst>
          <pc:docMk/>
          <pc:sldMk cId="316649156" sldId="264"/>
        </pc:sldMkLst>
        <pc:spChg chg="mod">
          <ac:chgData name="Rian Qadir" userId="S::rq059@live.mdx.ac.uk::9215cd63-9d72-4de6-ba90-df01548b0473" providerId="AD" clId="Web-{3A9F5754-A0DF-7E77-B28D-3C28DD8F17BC}" dt="2024-02-23T21:32:24.728" v="70" actId="20577"/>
          <ac:spMkLst>
            <pc:docMk/>
            <pc:sldMk cId="316649156" sldId="264"/>
            <ac:spMk id="2" creationId="{5E845EC0-28E6-1B28-9EAA-38A026203E82}"/>
          </ac:spMkLst>
        </pc:spChg>
        <pc:spChg chg="mod">
          <ac:chgData name="Rian Qadir" userId="S::rq059@live.mdx.ac.uk::9215cd63-9d72-4de6-ba90-df01548b0473" providerId="AD" clId="Web-{3A9F5754-A0DF-7E77-B28D-3C28DD8F17BC}" dt="2024-02-23T21:32:07.946" v="65"/>
          <ac:spMkLst>
            <pc:docMk/>
            <pc:sldMk cId="316649156" sldId="264"/>
            <ac:spMk id="3" creationId="{FA784D70-40D1-E81A-9FF8-8D62DC642412}"/>
          </ac:spMkLst>
        </pc:spChg>
        <pc:picChg chg="add mod">
          <ac:chgData name="Rian Qadir" userId="S::rq059@live.mdx.ac.uk::9215cd63-9d72-4de6-ba90-df01548b0473" providerId="AD" clId="Web-{3A9F5754-A0DF-7E77-B28D-3C28DD8F17BC}" dt="2024-02-23T21:32:53.635" v="72" actId="14100"/>
          <ac:picMkLst>
            <pc:docMk/>
            <pc:sldMk cId="316649156" sldId="264"/>
            <ac:picMk id="5" creationId="{FEE900CF-9083-E26B-6548-3A44CF9DD6B3}"/>
          </ac:picMkLst>
        </pc:picChg>
      </pc:sldChg>
      <pc:sldChg chg="addSp modSp mod setBg">
        <pc:chgData name="Rian Qadir" userId="S::rq059@live.mdx.ac.uk::9215cd63-9d72-4de6-ba90-df01548b0473" providerId="AD" clId="Web-{3A9F5754-A0DF-7E77-B28D-3C28DD8F17BC}" dt="2024-02-23T21:28:14.595" v="47" actId="20577"/>
        <pc:sldMkLst>
          <pc:docMk/>
          <pc:sldMk cId="426523147" sldId="265"/>
        </pc:sldMkLst>
        <pc:spChg chg="mod">
          <ac:chgData name="Rian Qadir" userId="S::rq059@live.mdx.ac.uk::9215cd63-9d72-4de6-ba90-df01548b0473" providerId="AD" clId="Web-{3A9F5754-A0DF-7E77-B28D-3C28DD8F17BC}" dt="2024-02-23T21:28:14.595" v="47" actId="20577"/>
          <ac:spMkLst>
            <pc:docMk/>
            <pc:sldMk cId="426523147" sldId="265"/>
            <ac:spMk id="2" creationId="{CD47D6F1-54BB-4EC9-F10E-D80366F507D5}"/>
          </ac:spMkLst>
        </pc:spChg>
        <pc:spChg chg="mod">
          <ac:chgData name="Rian Qadir" userId="S::rq059@live.mdx.ac.uk::9215cd63-9d72-4de6-ba90-df01548b0473" providerId="AD" clId="Web-{3A9F5754-A0DF-7E77-B28D-3C28DD8F17BC}" dt="2024-02-23T21:24:38.855" v="25" actId="20577"/>
          <ac:spMkLst>
            <pc:docMk/>
            <pc:sldMk cId="426523147" sldId="265"/>
            <ac:spMk id="3" creationId="{F985724B-123D-87F8-244B-B0539C7719C6}"/>
          </ac:spMkLst>
        </pc:spChg>
        <pc:picChg chg="add">
          <ac:chgData name="Rian Qadir" userId="S::rq059@live.mdx.ac.uk::9215cd63-9d72-4de6-ba90-df01548b0473" providerId="AD" clId="Web-{3A9F5754-A0DF-7E77-B28D-3C28DD8F17BC}" dt="2024-02-23T21:23:57.260" v="19"/>
          <ac:picMkLst>
            <pc:docMk/>
            <pc:sldMk cId="426523147" sldId="265"/>
            <ac:picMk id="5" creationId="{2026D480-FDF8-1415-F0FE-E48ED92C1A6A}"/>
          </ac:picMkLst>
        </pc:picChg>
      </pc:sldChg>
    </pc:docChg>
  </pc:docChgLst>
  <pc:docChgLst>
    <pc:chgData name="Alvin M Kihara" userId="S::ak2237@live.mdx.ac.uk::3da27c6f-6eb2-497e-ade0-4a3610a5bfc9" providerId="AD" clId="Web-{13DD8621-680D-C05E-50BC-1AA4325A89CE}"/>
    <pc:docChg chg="addSld delSld modSld">
      <pc:chgData name="Alvin M Kihara" userId="S::ak2237@live.mdx.ac.uk::3da27c6f-6eb2-497e-ade0-4a3610a5bfc9" providerId="AD" clId="Web-{13DD8621-680D-C05E-50BC-1AA4325A89CE}" dt="2024-02-21T17:23:24.689" v="148" actId="20577"/>
      <pc:docMkLst>
        <pc:docMk/>
      </pc:docMkLst>
      <pc:sldChg chg="modSp">
        <pc:chgData name="Alvin M Kihara" userId="S::ak2237@live.mdx.ac.uk::3da27c6f-6eb2-497e-ade0-4a3610a5bfc9" providerId="AD" clId="Web-{13DD8621-680D-C05E-50BC-1AA4325A89CE}" dt="2024-02-21T17:23:24.689" v="148" actId="20577"/>
        <pc:sldMkLst>
          <pc:docMk/>
          <pc:sldMk cId="109857222" sldId="256"/>
        </pc:sldMkLst>
        <pc:spChg chg="mod">
          <ac:chgData name="Alvin M Kihara" userId="S::ak2237@live.mdx.ac.uk::3da27c6f-6eb2-497e-ade0-4a3610a5bfc9" providerId="AD" clId="Web-{13DD8621-680D-C05E-50BC-1AA4325A89CE}" dt="2024-02-21T17:23:24.689" v="148" actId="20577"/>
          <ac:spMkLst>
            <pc:docMk/>
            <pc:sldMk cId="109857222" sldId="256"/>
            <ac:spMk id="4" creationId="{C1CB0EA5-C33F-3C81-F045-C13607B7BFAF}"/>
          </ac:spMkLst>
        </pc:spChg>
      </pc:sldChg>
      <pc:sldChg chg="add del">
        <pc:chgData name="Alvin M Kihara" userId="S::ak2237@live.mdx.ac.uk::3da27c6f-6eb2-497e-ade0-4a3610a5bfc9" providerId="AD" clId="Web-{13DD8621-680D-C05E-50BC-1AA4325A89CE}" dt="2024-02-21T01:09:29.110" v="54"/>
        <pc:sldMkLst>
          <pc:docMk/>
          <pc:sldMk cId="2175600406" sldId="258"/>
        </pc:sldMkLst>
      </pc:sldChg>
      <pc:sldChg chg="modSp">
        <pc:chgData name="Alvin M Kihara" userId="S::ak2237@live.mdx.ac.uk::3da27c6f-6eb2-497e-ade0-4a3610a5bfc9" providerId="AD" clId="Web-{13DD8621-680D-C05E-50BC-1AA4325A89CE}" dt="2024-02-21T01:20:54.195" v="121" actId="20577"/>
        <pc:sldMkLst>
          <pc:docMk/>
          <pc:sldMk cId="3246088800" sldId="259"/>
        </pc:sldMkLst>
        <pc:spChg chg="mod">
          <ac:chgData name="Alvin M Kihara" userId="S::ak2237@live.mdx.ac.uk::3da27c6f-6eb2-497e-ade0-4a3610a5bfc9" providerId="AD" clId="Web-{13DD8621-680D-C05E-50BC-1AA4325A89CE}" dt="2024-02-21T01:20:54.195" v="121" actId="20577"/>
          <ac:spMkLst>
            <pc:docMk/>
            <pc:sldMk cId="3246088800" sldId="259"/>
            <ac:spMk id="3" creationId="{6BAEEE55-C303-C63B-F48A-E88893810092}"/>
          </ac:spMkLst>
        </pc:spChg>
      </pc:sldChg>
      <pc:sldChg chg="modSp">
        <pc:chgData name="Alvin M Kihara" userId="S::ak2237@live.mdx.ac.uk::3da27c6f-6eb2-497e-ade0-4a3610a5bfc9" providerId="AD" clId="Web-{13DD8621-680D-C05E-50BC-1AA4325A89CE}" dt="2024-02-21T01:21:28.822" v="125" actId="20577"/>
        <pc:sldMkLst>
          <pc:docMk/>
          <pc:sldMk cId="2928096939" sldId="260"/>
        </pc:sldMkLst>
        <pc:spChg chg="mod">
          <ac:chgData name="Alvin M Kihara" userId="S::ak2237@live.mdx.ac.uk::3da27c6f-6eb2-497e-ade0-4a3610a5bfc9" providerId="AD" clId="Web-{13DD8621-680D-C05E-50BC-1AA4325A89CE}" dt="2024-02-21T01:19:00.651" v="112" actId="20577"/>
          <ac:spMkLst>
            <pc:docMk/>
            <pc:sldMk cId="2928096939" sldId="260"/>
            <ac:spMk id="2" creationId="{81CDE450-7CE2-1A03-8020-2352859C3DB1}"/>
          </ac:spMkLst>
        </pc:spChg>
        <pc:spChg chg="mod">
          <ac:chgData name="Alvin M Kihara" userId="S::ak2237@live.mdx.ac.uk::3da27c6f-6eb2-497e-ade0-4a3610a5bfc9" providerId="AD" clId="Web-{13DD8621-680D-C05E-50BC-1AA4325A89CE}" dt="2024-02-21T01:21:28.822" v="125" actId="20577"/>
          <ac:spMkLst>
            <pc:docMk/>
            <pc:sldMk cId="2928096939" sldId="260"/>
            <ac:spMk id="3" creationId="{2E7E9556-8924-DD64-8099-864589642CB4}"/>
          </ac:spMkLst>
        </pc:spChg>
      </pc:sldChg>
      <pc:sldChg chg="modSp">
        <pc:chgData name="Alvin M Kihara" userId="S::ak2237@live.mdx.ac.uk::3da27c6f-6eb2-497e-ade0-4a3610a5bfc9" providerId="AD" clId="Web-{13DD8621-680D-C05E-50BC-1AA4325A89CE}" dt="2024-02-21T01:21:15.024" v="124" actId="20577"/>
        <pc:sldMkLst>
          <pc:docMk/>
          <pc:sldMk cId="2899815173" sldId="261"/>
        </pc:sldMkLst>
        <pc:spChg chg="mod">
          <ac:chgData name="Alvin M Kihara" userId="S::ak2237@live.mdx.ac.uk::3da27c6f-6eb2-497e-ade0-4a3610a5bfc9" providerId="AD" clId="Web-{13DD8621-680D-C05E-50BC-1AA4325A89CE}" dt="2024-02-21T01:21:15.024" v="124" actId="20577"/>
          <ac:spMkLst>
            <pc:docMk/>
            <pc:sldMk cId="2899815173" sldId="261"/>
            <ac:spMk id="3" creationId="{A4355093-81B1-F6BD-FE84-7F710F8C08BA}"/>
          </ac:spMkLst>
        </pc:spChg>
      </pc:sldChg>
      <pc:sldChg chg="modSp">
        <pc:chgData name="Alvin M Kihara" userId="S::ak2237@live.mdx.ac.uk::3da27c6f-6eb2-497e-ade0-4a3610a5bfc9" providerId="AD" clId="Web-{13DD8621-680D-C05E-50BC-1AA4325A89CE}" dt="2024-02-21T01:21:37.182" v="127" actId="20577"/>
        <pc:sldMkLst>
          <pc:docMk/>
          <pc:sldMk cId="1988010710" sldId="262"/>
        </pc:sldMkLst>
        <pc:spChg chg="mod">
          <ac:chgData name="Alvin M Kihara" userId="S::ak2237@live.mdx.ac.uk::3da27c6f-6eb2-497e-ade0-4a3610a5bfc9" providerId="AD" clId="Web-{13DD8621-680D-C05E-50BC-1AA4325A89CE}" dt="2024-02-21T01:21:37.182" v="127" actId="20577"/>
          <ac:spMkLst>
            <pc:docMk/>
            <pc:sldMk cId="1988010710" sldId="262"/>
            <ac:spMk id="3" creationId="{2552B082-32A4-8DD5-5FDB-95C04309AFAA}"/>
          </ac:spMkLst>
        </pc:spChg>
      </pc:sldChg>
      <pc:sldChg chg="modSp">
        <pc:chgData name="Alvin M Kihara" userId="S::ak2237@live.mdx.ac.uk::3da27c6f-6eb2-497e-ade0-4a3610a5bfc9" providerId="AD" clId="Web-{13DD8621-680D-C05E-50BC-1AA4325A89CE}" dt="2024-02-21T01:21:48.808" v="128" actId="20577"/>
        <pc:sldMkLst>
          <pc:docMk/>
          <pc:sldMk cId="4165332861" sldId="263"/>
        </pc:sldMkLst>
        <pc:spChg chg="mod">
          <ac:chgData name="Alvin M Kihara" userId="S::ak2237@live.mdx.ac.uk::3da27c6f-6eb2-497e-ade0-4a3610a5bfc9" providerId="AD" clId="Web-{13DD8621-680D-C05E-50BC-1AA4325A89CE}" dt="2024-02-21T01:21:48.808" v="128" actId="20577"/>
          <ac:spMkLst>
            <pc:docMk/>
            <pc:sldMk cId="4165332861" sldId="263"/>
            <ac:spMk id="3" creationId="{9D25DE01-0FD6-0791-174B-DB1E72DDCC06}"/>
          </ac:spMkLst>
        </pc:spChg>
      </pc:sldChg>
      <pc:sldChg chg="modSp new add del">
        <pc:chgData name="Alvin M Kihara" userId="S::ak2237@live.mdx.ac.uk::3da27c6f-6eb2-497e-ade0-4a3610a5bfc9" providerId="AD" clId="Web-{13DD8621-680D-C05E-50BC-1AA4325A89CE}" dt="2024-02-21T01:21:01.820" v="122" actId="20577"/>
        <pc:sldMkLst>
          <pc:docMk/>
          <pc:sldMk cId="316649156" sldId="264"/>
        </pc:sldMkLst>
        <pc:spChg chg="mod">
          <ac:chgData name="Alvin M Kihara" userId="S::ak2237@live.mdx.ac.uk::3da27c6f-6eb2-497e-ade0-4a3610a5bfc9" providerId="AD" clId="Web-{13DD8621-680D-C05E-50BC-1AA4325A89CE}" dt="2024-02-21T01:09:37.423" v="58" actId="20577"/>
          <ac:spMkLst>
            <pc:docMk/>
            <pc:sldMk cId="316649156" sldId="264"/>
            <ac:spMk id="2" creationId="{5E845EC0-28E6-1B28-9EAA-38A026203E82}"/>
          </ac:spMkLst>
        </pc:spChg>
        <pc:spChg chg="mod">
          <ac:chgData name="Alvin M Kihara" userId="S::ak2237@live.mdx.ac.uk::3da27c6f-6eb2-497e-ade0-4a3610a5bfc9" providerId="AD" clId="Web-{13DD8621-680D-C05E-50BC-1AA4325A89CE}" dt="2024-02-21T01:21:01.820" v="122" actId="20577"/>
          <ac:spMkLst>
            <pc:docMk/>
            <pc:sldMk cId="316649156" sldId="264"/>
            <ac:spMk id="3" creationId="{FA784D70-40D1-E81A-9FF8-8D62DC642412}"/>
          </ac:spMkLst>
        </pc:spChg>
      </pc:sldChg>
      <pc:sldChg chg="modSp new">
        <pc:chgData name="Alvin M Kihara" userId="S::ak2237@live.mdx.ac.uk::3da27c6f-6eb2-497e-ade0-4a3610a5bfc9" providerId="AD" clId="Web-{13DD8621-680D-C05E-50BC-1AA4325A89CE}" dt="2024-02-21T01:22:49.327" v="130" actId="20577"/>
        <pc:sldMkLst>
          <pc:docMk/>
          <pc:sldMk cId="426523147" sldId="265"/>
        </pc:sldMkLst>
        <pc:spChg chg="mod">
          <ac:chgData name="Alvin M Kihara" userId="S::ak2237@live.mdx.ac.uk::3da27c6f-6eb2-497e-ade0-4a3610a5bfc9" providerId="AD" clId="Web-{13DD8621-680D-C05E-50BC-1AA4325A89CE}" dt="2024-02-21T01:17:18.706" v="83" actId="20577"/>
          <ac:spMkLst>
            <pc:docMk/>
            <pc:sldMk cId="426523147" sldId="265"/>
            <ac:spMk id="2" creationId="{CD47D6F1-54BB-4EC9-F10E-D80366F507D5}"/>
          </ac:spMkLst>
        </pc:spChg>
        <pc:spChg chg="mod">
          <ac:chgData name="Alvin M Kihara" userId="S::ak2237@live.mdx.ac.uk::3da27c6f-6eb2-497e-ade0-4a3610a5bfc9" providerId="AD" clId="Web-{13DD8621-680D-C05E-50BC-1AA4325A89CE}" dt="2024-02-21T01:22:49.327" v="130" actId="20577"/>
          <ac:spMkLst>
            <pc:docMk/>
            <pc:sldMk cId="426523147" sldId="265"/>
            <ac:spMk id="3" creationId="{F985724B-123D-87F8-244B-B0539C7719C6}"/>
          </ac:spMkLst>
        </pc:spChg>
      </pc:sldChg>
    </pc:docChg>
  </pc:docChgLst>
  <pc:docChgLst>
    <pc:chgData name="Alvin M Kihara" userId="S::ak2237@live.mdx.ac.uk::3da27c6f-6eb2-497e-ade0-4a3610a5bfc9" providerId="AD" clId="Web-{4887DCC0-3ED2-6F72-BD5E-55A9D68B3BC6}"/>
    <pc:docChg chg="addSld modSld">
      <pc:chgData name="Alvin M Kihara" userId="S::ak2237@live.mdx.ac.uk::3da27c6f-6eb2-497e-ade0-4a3610a5bfc9" providerId="AD" clId="Web-{4887DCC0-3ED2-6F72-BD5E-55A9D68B3BC6}" dt="2024-02-09T16:33:27.419" v="10"/>
      <pc:docMkLst>
        <pc:docMk/>
      </pc:docMkLst>
      <pc:sldChg chg="modSp">
        <pc:chgData name="Alvin M Kihara" userId="S::ak2237@live.mdx.ac.uk::3da27c6f-6eb2-497e-ade0-4a3610a5bfc9" providerId="AD" clId="Web-{4887DCC0-3ED2-6F72-BD5E-55A9D68B3BC6}" dt="2024-02-09T16:33:23.684" v="9" actId="20577"/>
        <pc:sldMkLst>
          <pc:docMk/>
          <pc:sldMk cId="109857222" sldId="256"/>
        </pc:sldMkLst>
        <pc:spChg chg="mod">
          <ac:chgData name="Alvin M Kihara" userId="S::ak2237@live.mdx.ac.uk::3da27c6f-6eb2-497e-ade0-4a3610a5bfc9" providerId="AD" clId="Web-{4887DCC0-3ED2-6F72-BD5E-55A9D68B3BC6}" dt="2024-02-09T16:33:23.684" v="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Alvin M Kihara" userId="S::ak2237@live.mdx.ac.uk::3da27c6f-6eb2-497e-ade0-4a3610a5bfc9" providerId="AD" clId="Web-{4887DCC0-3ED2-6F72-BD5E-55A9D68B3BC6}" dt="2024-02-09T16:33:27.419" v="10"/>
        <pc:sldMkLst>
          <pc:docMk/>
          <pc:sldMk cId="3954316338" sldId="257"/>
        </pc:sldMkLst>
      </pc:sldChg>
    </pc:docChg>
  </pc:docChgLst>
  <pc:docChgLst>
    <pc:chgData name="Abi Rajan" userId="S::ar1467@live.mdx.ac.uk::afa58ba3-5b3c-4d7c-86d4-cb6ff793270d" providerId="AD" clId="Web-{DC5282E4-37E6-4394-A3C5-C19B060B3ED3}"/>
    <pc:docChg chg="modSld">
      <pc:chgData name="Abi Rajan" userId="S::ar1467@live.mdx.ac.uk::afa58ba3-5b3c-4d7c-86d4-cb6ff793270d" providerId="AD" clId="Web-{DC5282E4-37E6-4394-A3C5-C19B060B3ED3}" dt="2024-02-22T17:13:28.259" v="5" actId="20577"/>
      <pc:docMkLst>
        <pc:docMk/>
      </pc:docMkLst>
      <pc:sldChg chg="modSp">
        <pc:chgData name="Abi Rajan" userId="S::ar1467@live.mdx.ac.uk::afa58ba3-5b3c-4d7c-86d4-cb6ff793270d" providerId="AD" clId="Web-{DC5282E4-37E6-4394-A3C5-C19B060B3ED3}" dt="2024-02-22T17:13:28.259" v="5" actId="20577"/>
        <pc:sldMkLst>
          <pc:docMk/>
          <pc:sldMk cId="109857222" sldId="256"/>
        </pc:sldMkLst>
        <pc:spChg chg="mod">
          <ac:chgData name="Abi Rajan" userId="S::ar1467@live.mdx.ac.uk::afa58ba3-5b3c-4d7c-86d4-cb6ff793270d" providerId="AD" clId="Web-{DC5282E4-37E6-4394-A3C5-C19B060B3ED3}" dt="2024-02-22T17:13:28.259" v="5" actId="20577"/>
          <ac:spMkLst>
            <pc:docMk/>
            <pc:sldMk cId="109857222" sldId="256"/>
            <ac:spMk id="4" creationId="{C1CB0EA5-C33F-3C81-F045-C13607B7BFAF}"/>
          </ac:spMkLst>
        </pc:spChg>
      </pc:sldChg>
    </pc:docChg>
  </pc:docChgLst>
  <pc:docChgLst>
    <pc:chgData name="Alvin M Kihara" userId="S::ak2237@live.mdx.ac.uk::3da27c6f-6eb2-497e-ade0-4a3610a5bfc9" providerId="AD" clId="Web-{4BE7585C-5BB1-0737-7107-ABFBDC2B683D}"/>
    <pc:docChg chg="addSld modSld">
      <pc:chgData name="Alvin M Kihara" userId="S::ak2237@live.mdx.ac.uk::3da27c6f-6eb2-497e-ade0-4a3610a5bfc9" providerId="AD" clId="Web-{4BE7585C-5BB1-0737-7107-ABFBDC2B683D}" dt="2024-02-13T14:53:39.025" v="139" actId="20577"/>
      <pc:docMkLst>
        <pc:docMk/>
      </pc:docMkLst>
      <pc:sldChg chg="modSp">
        <pc:chgData name="Alvin M Kihara" userId="S::ak2237@live.mdx.ac.uk::3da27c6f-6eb2-497e-ade0-4a3610a5bfc9" providerId="AD" clId="Web-{4BE7585C-5BB1-0737-7107-ABFBDC2B683D}" dt="2024-02-13T14:46:26.120" v="66" actId="20577"/>
        <pc:sldMkLst>
          <pc:docMk/>
          <pc:sldMk cId="2175600406" sldId="258"/>
        </pc:sldMkLst>
        <pc:spChg chg="mod">
          <ac:chgData name="Alvin M Kihara" userId="S::ak2237@live.mdx.ac.uk::3da27c6f-6eb2-497e-ade0-4a3610a5bfc9" providerId="AD" clId="Web-{4BE7585C-5BB1-0737-7107-ABFBDC2B683D}" dt="2024-02-13T14:46:26.120" v="66" actId="20577"/>
          <ac:spMkLst>
            <pc:docMk/>
            <pc:sldMk cId="2175600406" sldId="258"/>
            <ac:spMk id="2" creationId="{D538F8F9-0997-A4A1-DE83-DE9ED3F93146}"/>
          </ac:spMkLst>
        </pc:spChg>
      </pc:sldChg>
      <pc:sldChg chg="modSp new">
        <pc:chgData name="Alvin M Kihara" userId="S::ak2237@live.mdx.ac.uk::3da27c6f-6eb2-497e-ade0-4a3610a5bfc9" providerId="AD" clId="Web-{4BE7585C-5BB1-0737-7107-ABFBDC2B683D}" dt="2024-02-13T14:50:28.972" v="90" actId="20577"/>
        <pc:sldMkLst>
          <pc:docMk/>
          <pc:sldMk cId="3246088800" sldId="259"/>
        </pc:sldMkLst>
        <pc:spChg chg="mod">
          <ac:chgData name="Alvin M Kihara" userId="S::ak2237@live.mdx.ac.uk::3da27c6f-6eb2-497e-ade0-4a3610a5bfc9" providerId="AD" clId="Web-{4BE7585C-5BB1-0737-7107-ABFBDC2B683D}" dt="2024-02-13T14:44:19.241" v="19" actId="20577"/>
          <ac:spMkLst>
            <pc:docMk/>
            <pc:sldMk cId="3246088800" sldId="259"/>
            <ac:spMk id="2" creationId="{CDE577EF-D8DA-0EF1-E8DF-A4C39CE08F76}"/>
          </ac:spMkLst>
        </pc:spChg>
        <pc:spChg chg="mod">
          <ac:chgData name="Alvin M Kihara" userId="S::ak2237@live.mdx.ac.uk::3da27c6f-6eb2-497e-ade0-4a3610a5bfc9" providerId="AD" clId="Web-{4BE7585C-5BB1-0737-7107-ABFBDC2B683D}" dt="2024-02-13T14:50:28.972" v="90" actId="20577"/>
          <ac:spMkLst>
            <pc:docMk/>
            <pc:sldMk cId="3246088800" sldId="259"/>
            <ac:spMk id="3" creationId="{6BAEEE55-C303-C63B-F48A-E88893810092}"/>
          </ac:spMkLst>
        </pc:spChg>
      </pc:sldChg>
      <pc:sldChg chg="modSp new">
        <pc:chgData name="Alvin M Kihara" userId="S::ak2237@live.mdx.ac.uk::3da27c6f-6eb2-497e-ade0-4a3610a5bfc9" providerId="AD" clId="Web-{4BE7585C-5BB1-0737-7107-ABFBDC2B683D}" dt="2024-02-13T14:44:33.945" v="25" actId="20577"/>
        <pc:sldMkLst>
          <pc:docMk/>
          <pc:sldMk cId="2928096939" sldId="260"/>
        </pc:sldMkLst>
        <pc:spChg chg="mod">
          <ac:chgData name="Alvin M Kihara" userId="S::ak2237@live.mdx.ac.uk::3da27c6f-6eb2-497e-ade0-4a3610a5bfc9" providerId="AD" clId="Web-{4BE7585C-5BB1-0737-7107-ABFBDC2B683D}" dt="2024-02-13T14:44:33.945" v="25" actId="20577"/>
          <ac:spMkLst>
            <pc:docMk/>
            <pc:sldMk cId="2928096939" sldId="260"/>
            <ac:spMk id="2" creationId="{81CDE450-7CE2-1A03-8020-2352859C3DB1}"/>
          </ac:spMkLst>
        </pc:spChg>
      </pc:sldChg>
      <pc:sldChg chg="modSp new">
        <pc:chgData name="Alvin M Kihara" userId="S::ak2237@live.mdx.ac.uk::3da27c6f-6eb2-497e-ade0-4a3610a5bfc9" providerId="AD" clId="Web-{4BE7585C-5BB1-0737-7107-ABFBDC2B683D}" dt="2024-02-13T14:53:39.025" v="139" actId="20577"/>
        <pc:sldMkLst>
          <pc:docMk/>
          <pc:sldMk cId="2899815173" sldId="261"/>
        </pc:sldMkLst>
        <pc:spChg chg="mod">
          <ac:chgData name="Alvin M Kihara" userId="S::ak2237@live.mdx.ac.uk::3da27c6f-6eb2-497e-ade0-4a3610a5bfc9" providerId="AD" clId="Web-{4BE7585C-5BB1-0737-7107-ABFBDC2B683D}" dt="2024-02-13T14:45:07.258" v="33" actId="20577"/>
          <ac:spMkLst>
            <pc:docMk/>
            <pc:sldMk cId="2899815173" sldId="261"/>
            <ac:spMk id="2" creationId="{CFE9F017-4BE3-CF8A-0024-B324C7F0583A}"/>
          </ac:spMkLst>
        </pc:spChg>
        <pc:spChg chg="mod">
          <ac:chgData name="Alvin M Kihara" userId="S::ak2237@live.mdx.ac.uk::3da27c6f-6eb2-497e-ade0-4a3610a5bfc9" providerId="AD" clId="Web-{4BE7585C-5BB1-0737-7107-ABFBDC2B683D}" dt="2024-02-13T14:53:39.025" v="139" actId="20577"/>
          <ac:spMkLst>
            <pc:docMk/>
            <pc:sldMk cId="2899815173" sldId="261"/>
            <ac:spMk id="3" creationId="{A4355093-81B1-F6BD-FE84-7F710F8C08BA}"/>
          </ac:spMkLst>
        </pc:spChg>
      </pc:sldChg>
      <pc:sldChg chg="modSp new">
        <pc:chgData name="Alvin M Kihara" userId="S::ak2237@live.mdx.ac.uk::3da27c6f-6eb2-497e-ade0-4a3610a5bfc9" providerId="AD" clId="Web-{4BE7585C-5BB1-0737-7107-ABFBDC2B683D}" dt="2024-02-13T14:45:32.119" v="46" actId="20577"/>
        <pc:sldMkLst>
          <pc:docMk/>
          <pc:sldMk cId="1988010710" sldId="262"/>
        </pc:sldMkLst>
        <pc:spChg chg="mod">
          <ac:chgData name="Alvin M Kihara" userId="S::ak2237@live.mdx.ac.uk::3da27c6f-6eb2-497e-ade0-4a3610a5bfc9" providerId="AD" clId="Web-{4BE7585C-5BB1-0737-7107-ABFBDC2B683D}" dt="2024-02-13T14:45:32.119" v="46" actId="20577"/>
          <ac:spMkLst>
            <pc:docMk/>
            <pc:sldMk cId="1988010710" sldId="262"/>
            <ac:spMk id="2" creationId="{FF53D89C-30EF-031B-3A70-E40F3E64BFB9}"/>
          </ac:spMkLst>
        </pc:spChg>
      </pc:sldChg>
      <pc:sldChg chg="modSp new">
        <pc:chgData name="Alvin M Kihara" userId="S::ak2237@live.mdx.ac.uk::3da27c6f-6eb2-497e-ade0-4a3610a5bfc9" providerId="AD" clId="Web-{4BE7585C-5BB1-0737-7107-ABFBDC2B683D}" dt="2024-02-13T14:46:05.604" v="60" actId="20577"/>
        <pc:sldMkLst>
          <pc:docMk/>
          <pc:sldMk cId="4165332861" sldId="263"/>
        </pc:sldMkLst>
        <pc:spChg chg="mod">
          <ac:chgData name="Alvin M Kihara" userId="S::ak2237@live.mdx.ac.uk::3da27c6f-6eb2-497e-ade0-4a3610a5bfc9" providerId="AD" clId="Web-{4BE7585C-5BB1-0737-7107-ABFBDC2B683D}" dt="2024-02-13T14:46:05.604" v="60" actId="20577"/>
          <ac:spMkLst>
            <pc:docMk/>
            <pc:sldMk cId="4165332861" sldId="263"/>
            <ac:spMk id="2" creationId="{53F60CB0-0E2D-F539-27CF-C593F672AC23}"/>
          </ac:spMkLst>
        </pc:spChg>
      </pc:sldChg>
    </pc:docChg>
  </pc:docChgLst>
  <pc:docChgLst>
    <pc:chgData name="Alvin M Kihara" userId="S::ak2237@live.mdx.ac.uk::3da27c6f-6eb2-497e-ade0-4a3610a5bfc9" providerId="AD" clId="Web-{E264C2FA-8D46-13BD-1109-92EB60501C0F}"/>
    <pc:docChg chg="addSld modSld">
      <pc:chgData name="Alvin M Kihara" userId="S::ak2237@live.mdx.ac.uk::3da27c6f-6eb2-497e-ade0-4a3610a5bfc9" providerId="AD" clId="Web-{E264C2FA-8D46-13BD-1109-92EB60501C0F}" dt="2024-02-09T17:42:10.835" v="32" actId="20577"/>
      <pc:docMkLst>
        <pc:docMk/>
      </pc:docMkLst>
      <pc:sldChg chg="modSp">
        <pc:chgData name="Alvin M Kihara" userId="S::ak2237@live.mdx.ac.uk::3da27c6f-6eb2-497e-ade0-4a3610a5bfc9" providerId="AD" clId="Web-{E264C2FA-8D46-13BD-1109-92EB60501C0F}" dt="2024-02-09T17:42:10.835" v="32" actId="20577"/>
        <pc:sldMkLst>
          <pc:docMk/>
          <pc:sldMk cId="109857222" sldId="256"/>
        </pc:sldMkLst>
        <pc:spChg chg="mod">
          <ac:chgData name="Alvin M Kihara" userId="S::ak2237@live.mdx.ac.uk::3da27c6f-6eb2-497e-ade0-4a3610a5bfc9" providerId="AD" clId="Web-{E264C2FA-8D46-13BD-1109-92EB60501C0F}" dt="2024-02-09T17:42:10.835" v="32" actId="20577"/>
          <ac:spMkLst>
            <pc:docMk/>
            <pc:sldMk cId="109857222" sldId="256"/>
            <ac:spMk id="4" creationId="{C1CB0EA5-C33F-3C81-F045-C13607B7BFAF}"/>
          </ac:spMkLst>
        </pc:spChg>
      </pc:sldChg>
      <pc:sldChg chg="modSp new">
        <pc:chgData name="Alvin M Kihara" userId="S::ak2237@live.mdx.ac.uk::3da27c6f-6eb2-497e-ade0-4a3610a5bfc9" providerId="AD" clId="Web-{E264C2FA-8D46-13BD-1109-92EB60501C0F}" dt="2024-02-09T17:41:14.270" v="15" actId="20577"/>
        <pc:sldMkLst>
          <pc:docMk/>
          <pc:sldMk cId="2175600406" sldId="258"/>
        </pc:sldMkLst>
        <pc:spChg chg="mod">
          <ac:chgData name="Alvin M Kihara" userId="S::ak2237@live.mdx.ac.uk::3da27c6f-6eb2-497e-ade0-4a3610a5bfc9" providerId="AD" clId="Web-{E264C2FA-8D46-13BD-1109-92EB60501C0F}" dt="2024-02-09T17:41:14.270" v="15" actId="20577"/>
          <ac:spMkLst>
            <pc:docMk/>
            <pc:sldMk cId="2175600406" sldId="258"/>
            <ac:spMk id="2" creationId="{D538F8F9-0997-A4A1-DE83-DE9ED3F93146}"/>
          </ac:spMkLst>
        </pc:spChg>
        <pc:spChg chg="mod">
          <ac:chgData name="Alvin M Kihara" userId="S::ak2237@live.mdx.ac.uk::3da27c6f-6eb2-497e-ade0-4a3610a5bfc9" providerId="AD" clId="Web-{E264C2FA-8D46-13BD-1109-92EB60501C0F}" dt="2024-02-09T17:40:48.097" v="3" actId="20577"/>
          <ac:spMkLst>
            <pc:docMk/>
            <pc:sldMk cId="2175600406" sldId="258"/>
            <ac:spMk id="3" creationId="{F0453F0D-6076-3DAB-D1BE-E286B68D939B}"/>
          </ac:spMkLst>
        </pc:spChg>
      </pc:sldChg>
    </pc:docChg>
  </pc:docChgLst>
  <pc:docChgLst>
    <pc:chgData name="Zia Sherchan" userId="S::zs339@live.mdx.ac.uk::d136327f-843c-4313-b104-731de99146d2" providerId="AD" clId="Web-{4D5A08C2-B193-4394-B28A-5AD52CE13D06}"/>
    <pc:docChg chg="modSld">
      <pc:chgData name="Zia Sherchan" userId="S::zs339@live.mdx.ac.uk::d136327f-843c-4313-b104-731de99146d2" providerId="AD" clId="Web-{4D5A08C2-B193-4394-B28A-5AD52CE13D06}" dt="2024-02-09T16:34:57.310" v="7" actId="20577"/>
      <pc:docMkLst>
        <pc:docMk/>
      </pc:docMkLst>
      <pc:sldChg chg="modSp">
        <pc:chgData name="Zia Sherchan" userId="S::zs339@live.mdx.ac.uk::d136327f-843c-4313-b104-731de99146d2" providerId="AD" clId="Web-{4D5A08C2-B193-4394-B28A-5AD52CE13D06}" dt="2024-02-09T16:34:57.310" v="7" actId="20577"/>
        <pc:sldMkLst>
          <pc:docMk/>
          <pc:sldMk cId="109857222" sldId="256"/>
        </pc:sldMkLst>
        <pc:spChg chg="mod">
          <ac:chgData name="Zia Sherchan" userId="S::zs339@live.mdx.ac.uk::d136327f-843c-4313-b104-731de99146d2" providerId="AD" clId="Web-{4D5A08C2-B193-4394-B28A-5AD52CE13D06}" dt="2024-02-09T16:34:57.310" v="7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8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9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629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1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94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4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4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8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4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4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2012" y="217905"/>
            <a:ext cx="5222325" cy="3329581"/>
          </a:xfrm>
        </p:spPr>
        <p:txBody>
          <a:bodyPr>
            <a:normAutofit fontScale="90000"/>
          </a:bodyPr>
          <a:lstStyle/>
          <a:p>
            <a:r>
              <a:rPr lang="en-US" sz="6700" dirty="0">
                <a:solidFill>
                  <a:srgbClr val="EBEBEB"/>
                </a:solidFill>
              </a:rPr>
              <a:t>Machine Learning Course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6B48185B-E01A-61D8-C5CC-258E79D1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CB0EA5-C33F-3C81-F045-C13607B7BFAF}"/>
              </a:ext>
            </a:extLst>
          </p:cNvPr>
          <p:cNvSpPr txBox="1"/>
          <p:nvPr/>
        </p:nvSpPr>
        <p:spPr>
          <a:xfrm>
            <a:off x="5109197" y="4223848"/>
            <a:ext cx="40394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Rian Qadir M00975827</a:t>
            </a:r>
          </a:p>
          <a:p>
            <a:r>
              <a:rPr lang="en-US" dirty="0"/>
              <a:t>Alvin Kihara M00709239</a:t>
            </a:r>
          </a:p>
          <a:p>
            <a:r>
              <a:rPr lang="en-US" dirty="0"/>
              <a:t>Zia </a:t>
            </a:r>
            <a:r>
              <a:rPr lang="en-US" dirty="0" err="1"/>
              <a:t>Sherchan</a:t>
            </a:r>
            <a:r>
              <a:rPr lang="en-US" dirty="0"/>
              <a:t> M00906875</a:t>
            </a:r>
          </a:p>
          <a:p>
            <a:r>
              <a:rPr lang="en-US" dirty="0"/>
              <a:t>Abinajan Rajan M00677206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568228-557D-4F76-A622-6849DFDD44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DD70B3-8AB9-C702-7B67-7176380B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/>
              <a:t>Introduction To The Challenge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3F48-3E11-92C4-2F92-F6FF6397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Bike sharing is integral to urban transportation, exemplified by London's Santander Cycles scheme.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Transport for London (TfL) faces the challenge of balancing bike supply and demand effectively.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Precise forecasts of bike sharing utilization are essential for streamlining operations.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The TfL dataset contains variables like the date, time, temperature, and number of bike rentals.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Creating a machine learning model to forecast bike rental numbers in different scenarios is our aim. 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Our approach, from data preprocessing to model selection and evaluation, will be covered in this presentation.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77EF-D8DA-0EF1-E8DF-A4C39CE0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Adopted Solution And How The Accuracy Was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EE55-C303-C63B-F48A-E8889381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98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ea typeface="+mj-lt"/>
                <a:cs typeface="+mj-lt"/>
              </a:rPr>
              <a:t>Data Exploration:</a:t>
            </a:r>
            <a:endParaRPr lang="en-US" sz="160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sz="1600" dirty="0">
                <a:solidFill>
                  <a:srgbClr val="ECECEC"/>
                </a:solidFill>
                <a:ea typeface="+mj-lt"/>
                <a:cs typeface="+mj-lt"/>
              </a:rPr>
              <a:t>Utilized pandas to load and explore the structure of the dataset.</a:t>
            </a:r>
            <a:endParaRPr lang="en-US" sz="1600"/>
          </a:p>
          <a:p>
            <a:pPr lvl="1">
              <a:buClr>
                <a:srgbClr val="8AD0D6"/>
              </a:buClr>
            </a:pPr>
            <a:r>
              <a:rPr lang="en-US" sz="1600" dirty="0">
                <a:solidFill>
                  <a:srgbClr val="ECECEC"/>
                </a:solidFill>
                <a:ea typeface="+mj-lt"/>
                <a:cs typeface="+mj-lt"/>
              </a:rPr>
              <a:t>Examined key attributes such as date, hour, season, and weather conditions.</a:t>
            </a:r>
            <a:endParaRPr lang="en-US" sz="1600"/>
          </a:p>
          <a:p>
            <a:pPr>
              <a:buClr>
                <a:srgbClr val="8AD0D6"/>
              </a:buClr>
            </a:pPr>
            <a:r>
              <a:rPr lang="en-US" sz="1600" b="1" dirty="0">
                <a:ea typeface="+mj-lt"/>
                <a:cs typeface="+mj-lt"/>
              </a:rPr>
              <a:t>Preprocessing:</a:t>
            </a:r>
            <a:endParaRPr lang="en-US" sz="1600"/>
          </a:p>
          <a:p>
            <a:pPr lvl="1">
              <a:buClr>
                <a:srgbClr val="8AD0D6"/>
              </a:buClr>
            </a:pPr>
            <a:r>
              <a:rPr lang="en-US" sz="1600" dirty="0">
                <a:solidFill>
                  <a:srgbClr val="ECECEC"/>
                </a:solidFill>
                <a:ea typeface="+mj-lt"/>
                <a:cs typeface="+mj-lt"/>
              </a:rPr>
              <a:t>Converted 'date' to datetime format and extracted additional features like day of the week and month.</a:t>
            </a:r>
            <a:endParaRPr lang="en-US" sz="1600"/>
          </a:p>
          <a:p>
            <a:pPr lvl="1">
              <a:buClr>
                <a:srgbClr val="8AD0D6"/>
              </a:buClr>
            </a:pPr>
            <a:r>
              <a:rPr lang="en-US" sz="1600" dirty="0">
                <a:solidFill>
                  <a:srgbClr val="ECECEC"/>
                </a:solidFill>
                <a:ea typeface="+mj-lt"/>
                <a:cs typeface="+mj-lt"/>
              </a:rPr>
              <a:t>Dropped irrelevant columns and applied label encoding to the target variable ('</a:t>
            </a:r>
            <a:r>
              <a:rPr lang="en-US" sz="1600" err="1">
                <a:solidFill>
                  <a:srgbClr val="ECECEC"/>
                </a:solidFill>
                <a:ea typeface="+mj-lt"/>
                <a:cs typeface="+mj-lt"/>
              </a:rPr>
              <a:t>bike_rented</a:t>
            </a:r>
            <a:r>
              <a:rPr lang="en-US" sz="1600" dirty="0">
                <a:solidFill>
                  <a:srgbClr val="ECECEC"/>
                </a:solidFill>
                <a:ea typeface="+mj-lt"/>
                <a:cs typeface="+mj-lt"/>
              </a:rPr>
              <a:t>').</a:t>
            </a:r>
            <a:endParaRPr lang="en-US" sz="1600"/>
          </a:p>
          <a:p>
            <a:pPr>
              <a:buClr>
                <a:srgbClr val="8AD0D6"/>
              </a:buClr>
            </a:pPr>
            <a:r>
              <a:rPr lang="en-US" sz="1600" b="1" dirty="0">
                <a:ea typeface="+mj-lt"/>
                <a:cs typeface="+mj-lt"/>
              </a:rPr>
              <a:t>Model Selection:</a:t>
            </a:r>
            <a:endParaRPr lang="en-US" sz="1600"/>
          </a:p>
          <a:p>
            <a:pPr lvl="1">
              <a:buClr>
                <a:srgbClr val="8AD0D6"/>
              </a:buClr>
            </a:pPr>
            <a:r>
              <a:rPr lang="en-US" sz="1600" dirty="0">
                <a:solidFill>
                  <a:srgbClr val="ECECEC"/>
                </a:solidFill>
                <a:ea typeface="+mj-lt"/>
                <a:cs typeface="+mj-lt"/>
              </a:rPr>
              <a:t>Chose Random Forest Classifier as a model for its ability to handle non-linear relationships and feature importance analysis.</a:t>
            </a:r>
            <a:endParaRPr lang="en-US" sz="1600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5EC0-28E6-1B28-9EAA-38A02620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sz="3900" b="1" dirty="0">
                <a:ea typeface="+mj-lt"/>
                <a:cs typeface="+mj-lt"/>
              </a:rPr>
              <a:t>How The Accuracy Was Tested</a:t>
            </a:r>
            <a:endParaRPr lang="en-US" sz="3900" b="1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EE900CF-9083-E26B-6548-3A44CF9DD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04" r="20452" b="-3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4D70-40D1-E81A-9FF8-8D62DC642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b="1">
                <a:ea typeface="+mj-lt"/>
                <a:cs typeface="+mj-lt"/>
              </a:rPr>
              <a:t>Training and Testing:</a:t>
            </a:r>
            <a:endParaRPr lang="en-US" sz="1300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sz="1300">
                <a:ea typeface="+mj-lt"/>
                <a:cs typeface="+mj-lt"/>
              </a:rPr>
              <a:t>Employed k-fold cross-validation to split the data into training and testing sets.</a:t>
            </a:r>
            <a:endParaRPr lang="en-US" sz="1300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sz="1300">
                <a:ea typeface="+mj-lt"/>
                <a:cs typeface="+mj-lt"/>
              </a:rPr>
              <a:t>Fitted the model on the training data and evaluated its performance on the testing set.</a:t>
            </a:r>
            <a:endParaRPr lang="en-US" sz="13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300" b="1">
                <a:ea typeface="+mj-lt"/>
                <a:cs typeface="+mj-lt"/>
              </a:rPr>
              <a:t>Evaluation Metrics:</a:t>
            </a:r>
            <a:endParaRPr lang="en-US" sz="1300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sz="1300">
                <a:ea typeface="+mj-lt"/>
                <a:cs typeface="+mj-lt"/>
              </a:rPr>
              <a:t>Utilized accuracy as the primary evaluation metric.</a:t>
            </a:r>
            <a:endParaRPr lang="en-US" sz="1300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sz="1300">
                <a:ea typeface="+mj-lt"/>
                <a:cs typeface="+mj-lt"/>
              </a:rPr>
              <a:t>Displayed confusion matrix and classification report to understand model performance across different classes.</a:t>
            </a:r>
            <a:endParaRPr lang="en-US" sz="13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300" b="1">
                <a:ea typeface="+mj-lt"/>
                <a:cs typeface="+mj-lt"/>
              </a:rPr>
              <a:t>Visualizations:</a:t>
            </a:r>
            <a:endParaRPr lang="en-US" sz="1300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sz="1300">
                <a:ea typeface="+mj-lt"/>
                <a:cs typeface="+mj-lt"/>
              </a:rPr>
              <a:t>Plotted feature importances to provide insights into the factors influencing bike-sharing usage.</a:t>
            </a:r>
            <a:endParaRPr lang="en-US" sz="1300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1664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9F017-4BE3-CF8A-0024-B324C7F0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Issues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5093-81B1-F6BD-FE84-7F710F8C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Finding the right method to solve the problem</a:t>
            </a:r>
          </a:p>
          <a:p>
            <a:pPr>
              <a:buClr>
                <a:srgbClr val="8AD0D6"/>
              </a:buClr>
            </a:pPr>
            <a:r>
              <a:rPr lang="en-US"/>
              <a:t>Understanding the problems </a:t>
            </a:r>
          </a:p>
          <a:p>
            <a:pPr>
              <a:buClr>
                <a:srgbClr val="8AD0D6"/>
              </a:buClr>
            </a:pPr>
            <a:r>
              <a:rPr lang="en-US"/>
              <a:t>Checking the accuracy of module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Dealing with categorical variables and encoding them appropriately.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Ensuring meaningful interpretation of feature importance.</a:t>
            </a:r>
            <a:endParaRPr lang="en-US"/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15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DE450-7CE2-1A03-8020-2352859C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How Issues Were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9556-8924-DD64-8099-86458964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Applied Label Encoding for categorical variables.</a:t>
            </a:r>
            <a:endParaRPr lang="en-US" dirty="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Implementation of solutions such as assigning midpoints to categorical variables and using appropriate preprocessing techniques like </a:t>
            </a:r>
            <a:r>
              <a:rPr lang="en-US" dirty="0" err="1">
                <a:solidFill>
                  <a:srgbClr val="FFFFFF"/>
                </a:solidFill>
                <a:ea typeface="+mj-lt"/>
                <a:cs typeface="+mj-lt"/>
              </a:rPr>
              <a:t>OneHotEncoder</a:t>
            </a: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.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Experimented with various model parameters and selected those providing the best accuracy.</a:t>
            </a:r>
            <a:endParaRPr lang="en-US" dirty="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Interpreted feature importance to understand the impact of different factors on bike-sharing.</a:t>
            </a:r>
            <a:endParaRPr lang="en-US" dirty="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1023A4EE-6101-290D-2F17-4DE544BA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68" r="2882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809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D6F1-54BB-4EC9-F10E-D80366F5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649" y="629266"/>
            <a:ext cx="5343203" cy="1641986"/>
          </a:xfrm>
        </p:spPr>
        <p:txBody>
          <a:bodyPr>
            <a:normAutofit/>
          </a:bodyPr>
          <a:lstStyle/>
          <a:p>
            <a:r>
              <a:rPr lang="en-US" b="1" dirty="0"/>
              <a:t>How They Were Solved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2026D480-FDF8-1415-F0FE-E48ED92C1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5" r="7628" b="4"/>
          <a:stretch/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724B-123D-87F8-244B-B0539C771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649" y="2438400"/>
            <a:ext cx="5343203" cy="38099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j-lt"/>
                <a:cs typeface="+mj-lt"/>
              </a:rPr>
              <a:t>Applied Label Encoding for categorical variables.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Experimented with various model parameters and selected those providing the best accuracy.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Interpreted feature importance to understand the impact of different factors on bike-sharing.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Refinement of modeling pipeline and evaluation strategies to address challenges encountered during the process.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3D89C-30EF-031B-3A70-E40F3E64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Take Away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B082-32A4-8DD5-5FDB-95C04309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Importance of feature engineering in improving model performance.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Consideration of different evaluation metrics based on the problem at hand.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The significance of interpretability, especially in real-world applications.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Highlighting the significance of data preprocessing, visualization, and model evaluation for building robust machine learning models.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10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60CB0-0E2D-F539-27CF-C593F672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chemeClr val="bg2"/>
                </a:solidFill>
              </a:rPr>
              <a:t>Improvements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DE01-0FD6-0791-174B-DB1E72DDC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ea typeface="+mj-lt"/>
                <a:cs typeface="+mj-lt"/>
              </a:rPr>
              <a:t>Experiment with different machine learning algorithms to identify the most suitable one.</a:t>
            </a:r>
            <a:endParaRPr lang="en-US" sz="19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900">
                <a:ea typeface="+mj-lt"/>
                <a:cs typeface="+mj-lt"/>
              </a:rPr>
              <a:t>Perform more in-depth feature engineering to capture additional patterns.</a:t>
            </a:r>
            <a:endParaRPr lang="en-US" sz="19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900">
                <a:ea typeface="+mj-lt"/>
                <a:cs typeface="+mj-lt"/>
              </a:rPr>
              <a:t>Explore time-series models for better handling temporal aspects.</a:t>
            </a:r>
            <a:endParaRPr lang="en-US" sz="19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900"/>
              <a:t>Commitment to refining methodologies and embracing new technologies to enhance model performance and accuracy.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900">
                <a:ea typeface="+mj-lt"/>
                <a:cs typeface="+mj-lt"/>
              </a:rPr>
              <a:t>Acknowledging the iterative nature of model development and continuous improvement.</a:t>
            </a:r>
            <a:endParaRPr lang="en-US" sz="19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900">
                <a:ea typeface="+mj-lt"/>
                <a:cs typeface="+mj-lt"/>
              </a:rPr>
              <a:t>Recognizing the dynamic nature of bike-sharing patterns, suggesting the need for periodic model reevaluation.</a:t>
            </a:r>
            <a:endParaRPr lang="en-US" sz="1900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165332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497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Machine Learning Course Work</vt:lpstr>
      <vt:lpstr>Introduction To The Challenge</vt:lpstr>
      <vt:lpstr>Adopted Solution And How The Accuracy Was Tested</vt:lpstr>
      <vt:lpstr>How The Accuracy Was Tested</vt:lpstr>
      <vt:lpstr>Issues Faced</vt:lpstr>
      <vt:lpstr>How Issues Were Solved</vt:lpstr>
      <vt:lpstr>How They Were Solved</vt:lpstr>
      <vt:lpstr>Take Away Message</vt:lpstr>
      <vt:lpstr>Improvements In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Abi Rajan</cp:lastModifiedBy>
  <cp:revision>178</cp:revision>
  <dcterms:created xsi:type="dcterms:W3CDTF">2024-02-09T16:30:48Z</dcterms:created>
  <dcterms:modified xsi:type="dcterms:W3CDTF">2024-02-23T21:46:13Z</dcterms:modified>
</cp:coreProperties>
</file>