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4"/>
  </p:notesMasterIdLst>
  <p:sldIdLst>
    <p:sldId id="258" r:id="rId2"/>
    <p:sldId id="257" r:id="rId3"/>
  </p:sldIdLst>
  <p:sldSz cx="10691813" cy="1463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4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992"/>
    <p:restoredTop sz="90000"/>
  </p:normalViewPr>
  <p:slideViewPr>
    <p:cSldViewPr snapToGrid="0" snapToObjects="1">
      <p:cViewPr varScale="1">
        <p:scale>
          <a:sx n="69" d="100"/>
          <a:sy n="69" d="100"/>
        </p:scale>
        <p:origin x="956" y="88"/>
      </p:cViewPr>
      <p:guideLst>
        <p:guide orient="horz" pos="4604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3CBF7-CEA0-42AB-82D5-E6D471E1A61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1875" y="1143000"/>
            <a:ext cx="225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FDB40-CAC8-4D14-8B46-C048C2F6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FDB40-CAC8-4D14-8B46-C048C2F6BB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1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885" y="4544908"/>
            <a:ext cx="9088039" cy="31360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772" y="8290560"/>
            <a:ext cx="7484268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544908"/>
            <a:ext cx="10691813" cy="3136053"/>
          </a:xfrm>
        </p:spPr>
        <p:txBody>
          <a:bodyPr>
            <a:normAutofit/>
          </a:bodyPr>
          <a:lstStyle>
            <a:lvl1pPr>
              <a:defRPr sz="385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585894"/>
            <a:ext cx="9622630" cy="2438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505874" y="4724402"/>
            <a:ext cx="5680044" cy="685799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105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1564" y="585896"/>
            <a:ext cx="2405657" cy="124832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590" y="585896"/>
            <a:ext cx="7038776" cy="124832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579" y="9401388"/>
            <a:ext cx="9088039" cy="2905760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579" y="6200989"/>
            <a:ext cx="9088039" cy="3200399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590" y="3413761"/>
            <a:ext cx="4722217" cy="9655388"/>
          </a:xfrm>
        </p:spPr>
        <p:txBody>
          <a:bodyPr/>
          <a:lstStyle>
            <a:lvl1pPr>
              <a:defRPr sz="2456"/>
            </a:lvl1pPr>
            <a:lvl2pPr>
              <a:defRPr sz="2105"/>
            </a:lvl2pPr>
            <a:lvl3pPr>
              <a:defRPr sz="1754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24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004" y="3413761"/>
            <a:ext cx="4722217" cy="9655388"/>
          </a:xfrm>
        </p:spPr>
        <p:txBody>
          <a:bodyPr/>
          <a:lstStyle>
            <a:lvl1pPr>
              <a:defRPr sz="2456"/>
            </a:lvl1pPr>
            <a:lvl2pPr>
              <a:defRPr sz="2105"/>
            </a:lvl2pPr>
            <a:lvl3pPr>
              <a:defRPr sz="1754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24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33220" y="3505201"/>
            <a:ext cx="9622630" cy="96537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4590" y="3413760"/>
            <a:ext cx="4722217" cy="4684800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435004" y="3413760"/>
            <a:ext cx="4722217" cy="4684800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33220" y="8499669"/>
            <a:ext cx="4722217" cy="4684800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3634" y="8499669"/>
            <a:ext cx="4722217" cy="4684800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669" y="10241280"/>
            <a:ext cx="6415087" cy="1209041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669" y="1307253"/>
            <a:ext cx="6415087" cy="8778240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669" y="11450321"/>
            <a:ext cx="6415087" cy="1717039"/>
          </a:xfrm>
        </p:spPr>
        <p:txBody>
          <a:bodyPr/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590" y="585894"/>
            <a:ext cx="962263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0" y="3413761"/>
            <a:ext cx="9622630" cy="965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590" y="13560215"/>
            <a:ext cx="249475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036" y="13560215"/>
            <a:ext cx="33857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466" y="13560215"/>
            <a:ext cx="249475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801929" rtl="0" eaLnBrk="1" latinLnBrk="1" hangingPunct="1"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00723" indent="-300723" algn="l" defTabSz="801929" rtl="0" eaLnBrk="1" latinLnBrk="1" hangingPunct="1">
        <a:spcBef>
          <a:spcPct val="20000"/>
        </a:spcBef>
        <a:buFont typeface="Arial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651567" indent="-250603" algn="l" defTabSz="801929" rtl="0" eaLnBrk="1" latinLnBrk="1" hangingPunct="1">
        <a:spcBef>
          <a:spcPct val="20000"/>
        </a:spcBef>
        <a:buFont typeface="Arial" pitchFamily="34" charset="0"/>
        <a:buChar char="–"/>
        <a:defRPr sz="2456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1" hangingPunct="1">
        <a:spcBef>
          <a:spcPct val="20000"/>
        </a:spcBef>
        <a:buFont typeface="Arial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38288"/>
              </p:ext>
            </p:extLst>
          </p:nvPr>
        </p:nvGraphicFramePr>
        <p:xfrm>
          <a:off x="602791" y="3205686"/>
          <a:ext cx="2460395" cy="29268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 err="1"/>
                        <a:t>병역명문가</a:t>
                      </a:r>
                      <a:r>
                        <a:rPr lang="ko-KR" altLang="en-US" sz="1400" dirty="0"/>
                        <a:t> 예우시설 목록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예우시설번호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6970685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지역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업종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시설명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항목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우대내역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면제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할인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기관구분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6227"/>
              </p:ext>
            </p:extLst>
          </p:nvPr>
        </p:nvGraphicFramePr>
        <p:xfrm>
          <a:off x="673343" y="675444"/>
          <a:ext cx="2460395" cy="16260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 err="1"/>
                        <a:t>병역명문가</a:t>
                      </a:r>
                      <a:r>
                        <a:rPr lang="ko-KR" altLang="en-US" sz="1400" dirty="0"/>
                        <a:t> 예우시설 현황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지역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면제 </a:t>
                      </a:r>
                      <a:r>
                        <a:rPr lang="en-US" altLang="ko-KR" sz="1400"/>
                        <a:t>(int)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할인</a:t>
                      </a:r>
                      <a:r>
                        <a:rPr lang="en-US" altLang="ko-KR" sz="1400"/>
                        <a:t> (int)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 (int)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58899"/>
              </p:ext>
            </p:extLst>
          </p:nvPr>
        </p:nvGraphicFramePr>
        <p:xfrm>
          <a:off x="7629950" y="559311"/>
          <a:ext cx="2460395" cy="422771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1.</a:t>
                      </a:r>
                      <a:r>
                        <a:rPr lang="ko-KR" altLang="en-US" sz="1400" dirty="0"/>
                        <a:t>  </a:t>
                      </a:r>
                      <a:r>
                        <a:rPr lang="ko-KR" altLang="en-US" sz="1400" dirty="0" err="1"/>
                        <a:t>병역명문가</a:t>
                      </a:r>
                      <a:r>
                        <a:rPr lang="ko-KR" altLang="en-US" sz="1400" dirty="0"/>
                        <a:t> 정보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고유번호 </a:t>
                      </a:r>
                      <a:r>
                        <a:rPr lang="en-US" altLang="ko-KR" sz="1400" dirty="0"/>
                        <a:t>(†)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생년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복무개월수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군구분명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세대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계급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입영일자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지방청명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전역일자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선정년도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 err="1"/>
                        <a:t>HonoredID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273093944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7571"/>
              </p:ext>
            </p:extLst>
          </p:nvPr>
        </p:nvGraphicFramePr>
        <p:xfrm>
          <a:off x="4115708" y="2769119"/>
          <a:ext cx="2460395" cy="26016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등록된 회원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 err="1"/>
                        <a:t>UserID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(†)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 err="1"/>
                        <a:t>HonoredID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Email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Password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생년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체력단련장 회원 구분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208421632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06139"/>
              </p:ext>
            </p:extLst>
          </p:nvPr>
        </p:nvGraphicFramePr>
        <p:xfrm>
          <a:off x="4373665" y="7647424"/>
          <a:ext cx="1945293" cy="16260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4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리뷰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UserID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시설명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평점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코멘트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76617"/>
              </p:ext>
            </p:extLst>
          </p:nvPr>
        </p:nvGraphicFramePr>
        <p:xfrm>
          <a:off x="4373258" y="5833515"/>
          <a:ext cx="1945293" cy="13008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4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예약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UserID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시설명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예약일시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93BFF1-575B-8332-D4B8-58E3BC616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58656"/>
              </p:ext>
            </p:extLst>
          </p:nvPr>
        </p:nvGraphicFramePr>
        <p:xfrm>
          <a:off x="7153722" y="5866209"/>
          <a:ext cx="3412849" cy="14677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1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4. </a:t>
                      </a:r>
                      <a:r>
                        <a:rPr lang="ko-KR" altLang="en-US" sz="1400" dirty="0"/>
                        <a:t>군 국군복지단 </a:t>
                      </a:r>
                      <a:r>
                        <a:rPr lang="ko-KR" altLang="en-US" sz="1400" dirty="0" err="1"/>
                        <a:t>영외마트</a:t>
                      </a:r>
                      <a:r>
                        <a:rPr lang="ko-KR" altLang="en-US" sz="1400" dirty="0"/>
                        <a:t> 운영 현황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마트명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전화번호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규모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E44BE4-A235-4CA9-FC04-926AD759D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27569"/>
              </p:ext>
            </p:extLst>
          </p:nvPr>
        </p:nvGraphicFramePr>
        <p:xfrm>
          <a:off x="602791" y="6991860"/>
          <a:ext cx="2460395" cy="17612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5. </a:t>
                      </a:r>
                      <a:r>
                        <a:rPr lang="ko-KR" altLang="en-US" sz="1400" dirty="0"/>
                        <a:t>군 복지시설 휴양정보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휴양시설명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규모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전화번호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홈페이지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주소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609B3A-6B16-6FF4-DEB1-98AE00F2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11743"/>
              </p:ext>
            </p:extLst>
          </p:nvPr>
        </p:nvGraphicFramePr>
        <p:xfrm>
          <a:off x="3971117" y="9941825"/>
          <a:ext cx="2830758" cy="20548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9. </a:t>
                      </a:r>
                      <a:r>
                        <a:rPr lang="ko-KR" altLang="en-US" sz="1400" dirty="0"/>
                        <a:t>국군복지단 협약기관 목록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협약기관번호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지역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분류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시설명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항목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870953777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우대내용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4875804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780459-865A-5384-D216-CDBEAE5E4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40896"/>
              </p:ext>
            </p:extLst>
          </p:nvPr>
        </p:nvGraphicFramePr>
        <p:xfrm>
          <a:off x="7629948" y="9543476"/>
          <a:ext cx="2460395" cy="16573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6. </a:t>
                      </a:r>
                      <a:r>
                        <a:rPr lang="ko-KR" altLang="en-US" sz="1400" dirty="0" err="1"/>
                        <a:t>블랙이글스</a:t>
                      </a:r>
                      <a:r>
                        <a:rPr lang="ko-KR" altLang="en-US" sz="1400" dirty="0"/>
                        <a:t> 행사 일정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행사명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일자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지역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4214632235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장소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BEC72D-A4CB-85BC-F726-4F58A04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17793"/>
              </p:ext>
            </p:extLst>
          </p:nvPr>
        </p:nvGraphicFramePr>
        <p:xfrm>
          <a:off x="8134820" y="7762728"/>
          <a:ext cx="1985003" cy="14677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8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7. PX </a:t>
                      </a:r>
                      <a:r>
                        <a:rPr lang="ko-KR" altLang="en-US" sz="1400" dirty="0"/>
                        <a:t>인기상품 정보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인기상품번호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판매년도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308478091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판매월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3843214358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상품명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E28A34-397A-3E5A-0255-521AB527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34879"/>
              </p:ext>
            </p:extLst>
          </p:nvPr>
        </p:nvGraphicFramePr>
        <p:xfrm>
          <a:off x="4390189" y="12723605"/>
          <a:ext cx="2055843" cy="1174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10. </a:t>
                      </a:r>
                      <a:r>
                        <a:rPr lang="ko-KR" altLang="en-US" sz="1400" dirty="0"/>
                        <a:t>영화관 현황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지점명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구분</a:t>
                      </a:r>
                      <a:r>
                        <a:rPr lang="en-US" altLang="ko-KR" sz="1400" dirty="0"/>
                        <a:t>(CGV/</a:t>
                      </a:r>
                      <a:r>
                        <a:rPr lang="ko-KR" altLang="en-US" sz="1400" dirty="0"/>
                        <a:t>롯데시네마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57BA746-AAF2-EBD6-D44C-9427E0437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4512"/>
              </p:ext>
            </p:extLst>
          </p:nvPr>
        </p:nvGraphicFramePr>
        <p:xfrm>
          <a:off x="799508" y="9626996"/>
          <a:ext cx="2055843" cy="17612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8. </a:t>
                      </a:r>
                      <a:r>
                        <a:rPr lang="ko-KR" altLang="en-US" sz="1400" dirty="0"/>
                        <a:t>체력단련장 현황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체력단련장명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관리부대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규모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주소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예약실연락처</a:t>
                      </a:r>
                      <a:endParaRPr lang="en-US" altLang="ko-KR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36549142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8405EF-E67D-79DB-24C4-7A39DB01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57600"/>
              </p:ext>
            </p:extLst>
          </p:nvPr>
        </p:nvGraphicFramePr>
        <p:xfrm>
          <a:off x="6900849" y="12870379"/>
          <a:ext cx="2055843" cy="8806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5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1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/>
                        <a:t>11. </a:t>
                      </a:r>
                      <a:r>
                        <a:rPr lang="ko-KR" altLang="en-US" sz="1400" dirty="0"/>
                        <a:t>도별 관할 </a:t>
                      </a:r>
                      <a:r>
                        <a:rPr lang="ko-KR" altLang="en-US" sz="1400" dirty="0" err="1"/>
                        <a:t>시군구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도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/>
                        <a:t>시군구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(†)</a:t>
                      </a:r>
                      <a:endParaRPr lang="ko-KR" altLang="en-US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FD822D-EE84-BC58-B7AB-E88B76A6B879}"/>
              </a:ext>
            </a:extLst>
          </p:cNvPr>
          <p:cNvCxnSpPr/>
          <p:nvPr/>
        </p:nvCxnSpPr>
        <p:spPr>
          <a:xfrm>
            <a:off x="6576103" y="3602182"/>
            <a:ext cx="4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9C67E90-691B-DF8A-D932-18F047C97575}"/>
              </a:ext>
            </a:extLst>
          </p:cNvPr>
          <p:cNvCxnSpPr/>
          <p:nvPr/>
        </p:nvCxnSpPr>
        <p:spPr>
          <a:xfrm>
            <a:off x="7019636" y="3602182"/>
            <a:ext cx="0" cy="106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44B2F5-C292-A57A-C4F7-6FAEBD7209BB}"/>
              </a:ext>
            </a:extLst>
          </p:cNvPr>
          <p:cNvCxnSpPr/>
          <p:nvPr/>
        </p:nvCxnSpPr>
        <p:spPr>
          <a:xfrm>
            <a:off x="7019636" y="4669126"/>
            <a:ext cx="610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9A9123-BDCA-4AF2-16C0-A255F79D3A7C}"/>
              </a:ext>
            </a:extLst>
          </p:cNvPr>
          <p:cNvCxnSpPr/>
          <p:nvPr/>
        </p:nvCxnSpPr>
        <p:spPr>
          <a:xfrm>
            <a:off x="3063186" y="4669126"/>
            <a:ext cx="45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BAB2595-6F88-54E3-2E1A-626E92FA8B7F}"/>
              </a:ext>
            </a:extLst>
          </p:cNvPr>
          <p:cNvCxnSpPr>
            <a:cxnSpLocks/>
          </p:cNvCxnSpPr>
          <p:nvPr/>
        </p:nvCxnSpPr>
        <p:spPr>
          <a:xfrm>
            <a:off x="3519055" y="4669126"/>
            <a:ext cx="0" cy="187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6B92738-5EBA-ED65-FF17-C3A38224CB36}"/>
              </a:ext>
            </a:extLst>
          </p:cNvPr>
          <p:cNvCxnSpPr>
            <a:cxnSpLocks/>
          </p:cNvCxnSpPr>
          <p:nvPr/>
        </p:nvCxnSpPr>
        <p:spPr>
          <a:xfrm>
            <a:off x="3528294" y="6548585"/>
            <a:ext cx="849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EDC183-F964-D0A5-83B4-77018CED7226}"/>
              </a:ext>
            </a:extLst>
          </p:cNvPr>
          <p:cNvCxnSpPr/>
          <p:nvPr/>
        </p:nvCxnSpPr>
        <p:spPr>
          <a:xfrm>
            <a:off x="3063186" y="7333949"/>
            <a:ext cx="45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D48CB7-B89F-CB1B-60C0-6DFE92EDE6BF}"/>
              </a:ext>
            </a:extLst>
          </p:cNvPr>
          <p:cNvCxnSpPr/>
          <p:nvPr/>
        </p:nvCxnSpPr>
        <p:spPr>
          <a:xfrm flipH="1">
            <a:off x="3528294" y="6659420"/>
            <a:ext cx="844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BAEABE1-206C-4744-2D38-F7128E5E04DD}"/>
              </a:ext>
            </a:extLst>
          </p:cNvPr>
          <p:cNvCxnSpPr>
            <a:cxnSpLocks/>
          </p:cNvCxnSpPr>
          <p:nvPr/>
        </p:nvCxnSpPr>
        <p:spPr>
          <a:xfrm>
            <a:off x="3519055" y="6659420"/>
            <a:ext cx="0" cy="65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C85CCF-0BC5-8ACE-C8FA-DF2777D07D24}"/>
              </a:ext>
            </a:extLst>
          </p:cNvPr>
          <p:cNvCxnSpPr/>
          <p:nvPr/>
        </p:nvCxnSpPr>
        <p:spPr>
          <a:xfrm flipH="1">
            <a:off x="3602182" y="6724076"/>
            <a:ext cx="771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BD2FD6-F255-606F-6F8F-FF38A18F1BFD}"/>
              </a:ext>
            </a:extLst>
          </p:cNvPr>
          <p:cNvCxnSpPr>
            <a:cxnSpLocks/>
          </p:cNvCxnSpPr>
          <p:nvPr/>
        </p:nvCxnSpPr>
        <p:spPr>
          <a:xfrm>
            <a:off x="3602182" y="6724076"/>
            <a:ext cx="0" cy="321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02309EE-0BAB-EDEE-1F2A-0F8837DF58EF}"/>
              </a:ext>
            </a:extLst>
          </p:cNvPr>
          <p:cNvCxnSpPr/>
          <p:nvPr/>
        </p:nvCxnSpPr>
        <p:spPr>
          <a:xfrm>
            <a:off x="2855351" y="9929090"/>
            <a:ext cx="746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BF2034C-7203-4312-B95F-BB4822E71540}"/>
              </a:ext>
            </a:extLst>
          </p:cNvPr>
          <p:cNvCxnSpPr/>
          <p:nvPr/>
        </p:nvCxnSpPr>
        <p:spPr>
          <a:xfrm flipH="1">
            <a:off x="3796145" y="11200806"/>
            <a:ext cx="174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16A1D96-6988-9861-9079-57C90EE8EA8F}"/>
              </a:ext>
            </a:extLst>
          </p:cNvPr>
          <p:cNvCxnSpPr/>
          <p:nvPr/>
        </p:nvCxnSpPr>
        <p:spPr>
          <a:xfrm flipV="1">
            <a:off x="3796145" y="6807200"/>
            <a:ext cx="0" cy="439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4B098B4-B1BD-4E5A-2D07-7452C65059B4}"/>
              </a:ext>
            </a:extLst>
          </p:cNvPr>
          <p:cNvCxnSpPr>
            <a:cxnSpLocks/>
          </p:cNvCxnSpPr>
          <p:nvPr/>
        </p:nvCxnSpPr>
        <p:spPr>
          <a:xfrm flipH="1" flipV="1">
            <a:off x="3800762" y="6802584"/>
            <a:ext cx="572496" cy="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318D557-B16E-45A5-8E3B-14A152C7E0AE}"/>
              </a:ext>
            </a:extLst>
          </p:cNvPr>
          <p:cNvCxnSpPr/>
          <p:nvPr/>
        </p:nvCxnSpPr>
        <p:spPr>
          <a:xfrm flipH="1">
            <a:off x="6714836" y="6317673"/>
            <a:ext cx="438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169B221-3B09-F680-FAEE-04CE7605A841}"/>
              </a:ext>
            </a:extLst>
          </p:cNvPr>
          <p:cNvCxnSpPr>
            <a:cxnSpLocks/>
          </p:cNvCxnSpPr>
          <p:nvPr/>
        </p:nvCxnSpPr>
        <p:spPr>
          <a:xfrm>
            <a:off x="6714836" y="6317673"/>
            <a:ext cx="0" cy="34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745CD2-088A-B194-4863-646D0E08AFFB}"/>
              </a:ext>
            </a:extLst>
          </p:cNvPr>
          <p:cNvCxnSpPr>
            <a:cxnSpLocks/>
          </p:cNvCxnSpPr>
          <p:nvPr/>
        </p:nvCxnSpPr>
        <p:spPr>
          <a:xfrm flipH="1">
            <a:off x="6318551" y="6659420"/>
            <a:ext cx="396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7E2979C-3D09-0D7A-1AA7-2DEFCADA82B4}"/>
              </a:ext>
            </a:extLst>
          </p:cNvPr>
          <p:cNvCxnSpPr>
            <a:cxnSpLocks/>
          </p:cNvCxnSpPr>
          <p:nvPr/>
        </p:nvCxnSpPr>
        <p:spPr>
          <a:xfrm>
            <a:off x="6284954" y="8570491"/>
            <a:ext cx="86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50DA098-3B7C-9372-6AAD-21FDFC410816}"/>
              </a:ext>
            </a:extLst>
          </p:cNvPr>
          <p:cNvCxnSpPr>
            <a:cxnSpLocks/>
          </p:cNvCxnSpPr>
          <p:nvPr/>
        </p:nvCxnSpPr>
        <p:spPr>
          <a:xfrm>
            <a:off x="7153722" y="8570491"/>
            <a:ext cx="0" cy="263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E90A225-6360-1737-86E2-23AB8AEB9E9C}"/>
              </a:ext>
            </a:extLst>
          </p:cNvPr>
          <p:cNvCxnSpPr>
            <a:cxnSpLocks/>
          </p:cNvCxnSpPr>
          <p:nvPr/>
        </p:nvCxnSpPr>
        <p:spPr>
          <a:xfrm flipH="1">
            <a:off x="6784117" y="11205428"/>
            <a:ext cx="360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C1A85D0-8249-8961-1BEC-27A95CDB3622}"/>
              </a:ext>
            </a:extLst>
          </p:cNvPr>
          <p:cNvCxnSpPr/>
          <p:nvPr/>
        </p:nvCxnSpPr>
        <p:spPr>
          <a:xfrm flipH="1">
            <a:off x="3782293" y="11307026"/>
            <a:ext cx="174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C2E2AE8-2F0B-8C8A-8267-75490B54D9E1}"/>
              </a:ext>
            </a:extLst>
          </p:cNvPr>
          <p:cNvCxnSpPr>
            <a:cxnSpLocks/>
          </p:cNvCxnSpPr>
          <p:nvPr/>
        </p:nvCxnSpPr>
        <p:spPr>
          <a:xfrm flipH="1" flipV="1">
            <a:off x="3796145" y="11307026"/>
            <a:ext cx="4617" cy="188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963C7D4-BB4D-E791-B808-09E1EB4302A1}"/>
              </a:ext>
            </a:extLst>
          </p:cNvPr>
          <p:cNvCxnSpPr>
            <a:cxnSpLocks/>
          </p:cNvCxnSpPr>
          <p:nvPr/>
        </p:nvCxnSpPr>
        <p:spPr>
          <a:xfrm flipH="1">
            <a:off x="3814622" y="13177394"/>
            <a:ext cx="575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39542AF-A367-6C20-FCB9-4E1257B9659F}"/>
              </a:ext>
            </a:extLst>
          </p:cNvPr>
          <p:cNvCxnSpPr>
            <a:cxnSpLocks/>
          </p:cNvCxnSpPr>
          <p:nvPr/>
        </p:nvCxnSpPr>
        <p:spPr>
          <a:xfrm flipH="1">
            <a:off x="6427052" y="13551467"/>
            <a:ext cx="47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0BC863B-8E05-A82D-5367-8852D6295688}"/>
              </a:ext>
            </a:extLst>
          </p:cNvPr>
          <p:cNvCxnSpPr>
            <a:cxnSpLocks/>
          </p:cNvCxnSpPr>
          <p:nvPr/>
        </p:nvCxnSpPr>
        <p:spPr>
          <a:xfrm>
            <a:off x="6284954" y="8353437"/>
            <a:ext cx="615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BEC5AE3-3955-D632-D4DF-1F42F370E6B0}"/>
              </a:ext>
            </a:extLst>
          </p:cNvPr>
          <p:cNvCxnSpPr/>
          <p:nvPr/>
        </p:nvCxnSpPr>
        <p:spPr>
          <a:xfrm flipV="1">
            <a:off x="6900849" y="6437745"/>
            <a:ext cx="0" cy="191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5F17F15-079D-ACC6-083E-9135763E5E78}"/>
              </a:ext>
            </a:extLst>
          </p:cNvPr>
          <p:cNvCxnSpPr/>
          <p:nvPr/>
        </p:nvCxnSpPr>
        <p:spPr>
          <a:xfrm>
            <a:off x="6900849" y="6437745"/>
            <a:ext cx="243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47A2353-8401-670D-DEC0-871B4AE9B300}"/>
              </a:ext>
            </a:extLst>
          </p:cNvPr>
          <p:cNvCxnSpPr/>
          <p:nvPr/>
        </p:nvCxnSpPr>
        <p:spPr>
          <a:xfrm>
            <a:off x="4115708" y="8422709"/>
            <a:ext cx="243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2420202-9B6D-5509-CB4B-D8B20540BD88}"/>
              </a:ext>
            </a:extLst>
          </p:cNvPr>
          <p:cNvCxnSpPr/>
          <p:nvPr/>
        </p:nvCxnSpPr>
        <p:spPr>
          <a:xfrm>
            <a:off x="3063186" y="7499927"/>
            <a:ext cx="1052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0DBB03C-C6DF-3F74-1C25-E0E7CA4B021B}"/>
              </a:ext>
            </a:extLst>
          </p:cNvPr>
          <p:cNvCxnSpPr/>
          <p:nvPr/>
        </p:nvCxnSpPr>
        <p:spPr>
          <a:xfrm>
            <a:off x="4115708" y="7499927"/>
            <a:ext cx="0" cy="92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034A3A7-2734-A819-AA88-4F0DB2D753E0}"/>
              </a:ext>
            </a:extLst>
          </p:cNvPr>
          <p:cNvCxnSpPr>
            <a:cxnSpLocks/>
          </p:cNvCxnSpPr>
          <p:nvPr/>
        </p:nvCxnSpPr>
        <p:spPr>
          <a:xfrm>
            <a:off x="2855351" y="10076873"/>
            <a:ext cx="552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02F8263-DBA1-53FA-6F50-CC4CCA466F67}"/>
              </a:ext>
            </a:extLst>
          </p:cNvPr>
          <p:cNvCxnSpPr>
            <a:cxnSpLocks/>
          </p:cNvCxnSpPr>
          <p:nvPr/>
        </p:nvCxnSpPr>
        <p:spPr>
          <a:xfrm>
            <a:off x="3408218" y="8570491"/>
            <a:ext cx="951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F10E1A9-189F-CCA7-14C4-C949D3FCD01E}"/>
              </a:ext>
            </a:extLst>
          </p:cNvPr>
          <p:cNvCxnSpPr/>
          <p:nvPr/>
        </p:nvCxnSpPr>
        <p:spPr>
          <a:xfrm>
            <a:off x="3408218" y="8570491"/>
            <a:ext cx="0" cy="150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A1CD510-6CBC-6F13-3A74-729195622749}"/>
              </a:ext>
            </a:extLst>
          </p:cNvPr>
          <p:cNvCxnSpPr/>
          <p:nvPr/>
        </p:nvCxnSpPr>
        <p:spPr>
          <a:xfrm>
            <a:off x="3063186" y="4787028"/>
            <a:ext cx="894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21A972EF-4EA1-486F-2C1F-D88F96A8DE30}"/>
              </a:ext>
            </a:extLst>
          </p:cNvPr>
          <p:cNvCxnSpPr>
            <a:cxnSpLocks/>
          </p:cNvCxnSpPr>
          <p:nvPr/>
        </p:nvCxnSpPr>
        <p:spPr>
          <a:xfrm>
            <a:off x="3971117" y="4787028"/>
            <a:ext cx="0" cy="369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6727878-5C03-C911-D1F2-9F352087A8D5}"/>
              </a:ext>
            </a:extLst>
          </p:cNvPr>
          <p:cNvCxnSpPr>
            <a:cxnSpLocks/>
          </p:cNvCxnSpPr>
          <p:nvPr/>
        </p:nvCxnSpPr>
        <p:spPr>
          <a:xfrm>
            <a:off x="3971117" y="8478129"/>
            <a:ext cx="38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-186266"/>
            <a:ext cx="9622630" cy="24384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590" y="1879359"/>
            <a:ext cx="9622629" cy="358482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지역별 검색</a:t>
            </a:r>
          </a:p>
          <a:p>
            <a:pPr>
              <a:defRPr/>
            </a:pPr>
            <a:r>
              <a:rPr lang="ko-KR" altLang="en-US" dirty="0"/>
              <a:t>업종별 검색</a:t>
            </a:r>
          </a:p>
          <a:p>
            <a:pPr>
              <a:defRPr/>
            </a:pPr>
            <a:r>
              <a:rPr lang="ko-KR" altLang="en-US" dirty="0"/>
              <a:t>회원가입 기능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병역명문가</a:t>
            </a:r>
            <a:r>
              <a:rPr lang="ko-KR" altLang="en-US" dirty="0"/>
              <a:t> 정보에 등록되어 있는 경우 </a:t>
            </a:r>
            <a:br>
              <a:rPr lang="ko-KR" altLang="en-US" dirty="0"/>
            </a:br>
            <a:r>
              <a:rPr lang="ko-KR" altLang="en-US" dirty="0"/>
              <a:t>홈페이지 회원 등록 가능</a:t>
            </a:r>
          </a:p>
          <a:p>
            <a:pPr>
              <a:defRPr/>
            </a:pPr>
            <a:r>
              <a:rPr lang="ko-KR" altLang="en-US" dirty="0"/>
              <a:t>사용 후기 등록</a:t>
            </a:r>
          </a:p>
          <a:p>
            <a:pPr lvl="1">
              <a:defRPr/>
            </a:pPr>
            <a:r>
              <a:rPr lang="ko-KR" altLang="en-US" dirty="0"/>
              <a:t>회원인 경우에만 후기 등록 가능</a:t>
            </a:r>
          </a:p>
          <a:p>
            <a:pPr>
              <a:defRPr/>
            </a:pPr>
            <a:r>
              <a:rPr lang="ko-KR" altLang="en-US" dirty="0"/>
              <a:t>예약 가능한 시설인 경우 </a:t>
            </a:r>
            <a:r>
              <a:rPr lang="en-US" altLang="ko-KR" dirty="0"/>
              <a:t>==&gt;</a:t>
            </a:r>
            <a:r>
              <a:rPr lang="ko-KR" altLang="en-US" dirty="0"/>
              <a:t> 예약 시스템</a:t>
            </a:r>
            <a:r>
              <a:rPr lang="en-US" altLang="ko-KR" dirty="0"/>
              <a:t>?!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149BD7E-7396-426E-3C46-FBE3AD4BAB60}"/>
              </a:ext>
            </a:extLst>
          </p:cNvPr>
          <p:cNvSpPr txBox="1">
            <a:spLocks/>
          </p:cNvSpPr>
          <p:nvPr/>
        </p:nvSpPr>
        <p:spPr>
          <a:xfrm>
            <a:off x="534590" y="5819990"/>
            <a:ext cx="9622629" cy="3584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00723" indent="-300723" algn="l" defTabSz="8019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1567" indent="-250603" algn="l" defTabSz="80192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411" indent="-200482" algn="l" defTabSz="8019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375" indent="-200482" algn="l" defTabSz="80192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340" indent="-200482" algn="l" defTabSz="801929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304" indent="-200482" algn="l" defTabSz="8019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269" indent="-200482" algn="l" defTabSz="8019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233" indent="-200482" algn="l" defTabSz="8019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197" indent="-200482" algn="l" defTabSz="80192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면제</a:t>
            </a:r>
            <a:r>
              <a:rPr lang="en-US" altLang="ko-KR" dirty="0"/>
              <a:t>/</a:t>
            </a:r>
            <a:r>
              <a:rPr lang="ko-KR" altLang="en-US" dirty="0"/>
              <a:t>할인 </a:t>
            </a:r>
            <a:r>
              <a:rPr lang="ko-KR" altLang="en-US" dirty="0" err="1"/>
              <a:t>구분별</a:t>
            </a:r>
            <a:r>
              <a:rPr lang="ko-KR" altLang="en-US" dirty="0"/>
              <a:t> 검색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검색 수 </a:t>
            </a:r>
            <a:r>
              <a:rPr lang="en-US" altLang="ko-KR" dirty="0"/>
              <a:t>count -&gt; ranking</a:t>
            </a:r>
          </a:p>
          <a:p>
            <a:pPr>
              <a:defRPr/>
            </a:pPr>
            <a:r>
              <a:rPr lang="ko-KR" altLang="en-US" dirty="0"/>
              <a:t>조회 수 </a:t>
            </a:r>
            <a:r>
              <a:rPr lang="en-US" altLang="ko-KR" dirty="0"/>
              <a:t>count -&gt; ranking</a:t>
            </a:r>
          </a:p>
          <a:p>
            <a:pPr>
              <a:defRPr/>
            </a:pPr>
            <a:r>
              <a:rPr lang="ko-KR" altLang="en-US" dirty="0"/>
              <a:t>평점</a:t>
            </a:r>
            <a:r>
              <a:rPr lang="en-US" altLang="ko-KR" dirty="0"/>
              <a:t> ranking</a:t>
            </a:r>
          </a:p>
          <a:p>
            <a:pPr>
              <a:defRPr/>
            </a:pPr>
            <a:r>
              <a:rPr lang="ko-KR" altLang="en-US" dirty="0"/>
              <a:t>시설 조회 시 같은 지역 우대시설 추천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시설 조회 시 같은 지역 관광지 추천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마트 조회 시 인기상품 추천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0182F5-871B-6098-3118-D3FD79E4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" y="10521449"/>
            <a:ext cx="9769687" cy="3086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231</Words>
  <Application>Microsoft Office PowerPoint</Application>
  <PresentationFormat>사용자 지정</PresentationFormat>
  <Paragraphs>101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한컴오피스</vt:lpstr>
      <vt:lpstr>PowerPoint 프레젠테이션</vt:lpstr>
      <vt:lpstr>기능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boyng</dc:creator>
  <cp:lastModifiedBy>Seul Lee</cp:lastModifiedBy>
  <cp:revision>58</cp:revision>
  <dcterms:created xsi:type="dcterms:W3CDTF">2024-05-18T06:48:57Z</dcterms:created>
  <dcterms:modified xsi:type="dcterms:W3CDTF">2024-05-21T00:27:06Z</dcterms:modified>
  <cp:version>1100.0100.01</cp:version>
</cp:coreProperties>
</file>