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51F6E-CA61-4F4C-8753-503C7A76A02C}" v="21" dt="2022-05-08T22:16:1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6F5D6-1A03-4ED6-A21E-27D35565CD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851F3F-A923-48E8-8F13-0000659EC4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Total Interactions</a:t>
          </a:r>
        </a:p>
      </dgm:t>
    </dgm:pt>
    <dgm:pt modelId="{44AE4C24-CD70-4F18-8432-7852C34E3382}" type="parTrans" cxnId="{B242BF37-C22D-4BA2-BD5D-DBA053F44BA4}">
      <dgm:prSet/>
      <dgm:spPr/>
      <dgm:t>
        <a:bodyPr/>
        <a:lstStyle/>
        <a:p>
          <a:endParaRPr lang="en-US"/>
        </a:p>
      </dgm:t>
    </dgm:pt>
    <dgm:pt modelId="{D81CF6AD-CA94-4BB6-9C02-CBA0CDB769E2}" type="sibTrans" cxnId="{B242BF37-C22D-4BA2-BD5D-DBA053F44BA4}">
      <dgm:prSet/>
      <dgm:spPr/>
      <dgm:t>
        <a:bodyPr/>
        <a:lstStyle/>
        <a:p>
          <a:endParaRPr lang="en-US"/>
        </a:p>
      </dgm:t>
    </dgm:pt>
    <dgm:pt modelId="{3C2228E6-04C4-4934-9446-5694C2EAB7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Total Systems</a:t>
          </a:r>
        </a:p>
      </dgm:t>
    </dgm:pt>
    <dgm:pt modelId="{D83BAD09-DFAC-4F6D-9CD4-4A32094B1078}" type="parTrans" cxnId="{821A693A-3BEF-41C0-8136-33F47432E568}">
      <dgm:prSet/>
      <dgm:spPr/>
      <dgm:t>
        <a:bodyPr/>
        <a:lstStyle/>
        <a:p>
          <a:endParaRPr lang="en-US"/>
        </a:p>
      </dgm:t>
    </dgm:pt>
    <dgm:pt modelId="{25CF6088-75AB-4F58-B240-2472D41964B3}" type="sibTrans" cxnId="{821A693A-3BEF-41C0-8136-33F47432E568}">
      <dgm:prSet/>
      <dgm:spPr/>
      <dgm:t>
        <a:bodyPr/>
        <a:lstStyle/>
        <a:p>
          <a:endParaRPr lang="en-US"/>
        </a:p>
      </dgm:t>
    </dgm:pt>
    <dgm:pt modelId="{768591C7-6153-4E79-BB70-CF5F2B8995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Total Stats Recorded</a:t>
          </a:r>
        </a:p>
      </dgm:t>
    </dgm:pt>
    <dgm:pt modelId="{2F951A5B-1D01-4CF2-8B99-7D97622C8F5F}" type="parTrans" cxnId="{3818A2A9-B035-4AD1-8BBC-72308BC6762E}">
      <dgm:prSet/>
      <dgm:spPr/>
      <dgm:t>
        <a:bodyPr/>
        <a:lstStyle/>
        <a:p>
          <a:endParaRPr lang="en-US"/>
        </a:p>
      </dgm:t>
    </dgm:pt>
    <dgm:pt modelId="{B2F0A925-3729-4DB7-8EFF-F62CF8A9769A}" type="sibTrans" cxnId="{3818A2A9-B035-4AD1-8BBC-72308BC6762E}">
      <dgm:prSet/>
      <dgm:spPr/>
      <dgm:t>
        <a:bodyPr/>
        <a:lstStyle/>
        <a:p>
          <a:endParaRPr lang="en-US"/>
        </a:p>
      </dgm:t>
    </dgm:pt>
    <dgm:pt modelId="{B32A73AE-D6B1-45A9-892A-A44B337A996D}" type="pres">
      <dgm:prSet presAssocID="{35D6F5D6-1A03-4ED6-A21E-27D35565CD0A}" presName="root" presStyleCnt="0">
        <dgm:presLayoutVars>
          <dgm:dir/>
          <dgm:resizeHandles val="exact"/>
        </dgm:presLayoutVars>
      </dgm:prSet>
      <dgm:spPr/>
    </dgm:pt>
    <dgm:pt modelId="{99997F28-A2CA-458B-991E-71E37C227E91}" type="pres">
      <dgm:prSet presAssocID="{58851F3F-A923-48E8-8F13-0000659EC4AF}" presName="compNode" presStyleCnt="0"/>
      <dgm:spPr/>
    </dgm:pt>
    <dgm:pt modelId="{722D13E4-E719-45DA-93B6-FFDE02F13E6D}" type="pres">
      <dgm:prSet presAssocID="{58851F3F-A923-48E8-8F13-0000659EC4AF}" presName="iconBgRect" presStyleLbl="bgShp" presStyleIdx="0" presStyleCnt="3"/>
      <dgm:spPr/>
    </dgm:pt>
    <dgm:pt modelId="{B35B5973-AAA9-4203-BDCE-7AAB2D38893C}" type="pres">
      <dgm:prSet presAssocID="{58851F3F-A923-48E8-8F13-0000659EC4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A4B8B6D-AAD0-49D7-BAE2-F984D157BA1B}" type="pres">
      <dgm:prSet presAssocID="{58851F3F-A923-48E8-8F13-0000659EC4AF}" presName="spaceRect" presStyleCnt="0"/>
      <dgm:spPr/>
    </dgm:pt>
    <dgm:pt modelId="{CFEA8EF8-BDBB-4B34-8561-7ECC8C6BC34A}" type="pres">
      <dgm:prSet presAssocID="{58851F3F-A923-48E8-8F13-0000659EC4AF}" presName="textRect" presStyleLbl="revTx" presStyleIdx="0" presStyleCnt="3">
        <dgm:presLayoutVars>
          <dgm:chMax val="1"/>
          <dgm:chPref val="1"/>
        </dgm:presLayoutVars>
      </dgm:prSet>
      <dgm:spPr/>
    </dgm:pt>
    <dgm:pt modelId="{17E4FF88-DB59-4005-B237-C22E78C204E2}" type="pres">
      <dgm:prSet presAssocID="{D81CF6AD-CA94-4BB6-9C02-CBA0CDB769E2}" presName="sibTrans" presStyleCnt="0"/>
      <dgm:spPr/>
    </dgm:pt>
    <dgm:pt modelId="{362D18DE-2556-404D-8445-151B4139DD11}" type="pres">
      <dgm:prSet presAssocID="{3C2228E6-04C4-4934-9446-5694C2EAB714}" presName="compNode" presStyleCnt="0"/>
      <dgm:spPr/>
    </dgm:pt>
    <dgm:pt modelId="{038A52FA-2755-4D1E-A429-7B4170AEDCDE}" type="pres">
      <dgm:prSet presAssocID="{3C2228E6-04C4-4934-9446-5694C2EAB714}" presName="iconBgRect" presStyleLbl="bgShp" presStyleIdx="1" presStyleCnt="3"/>
      <dgm:spPr/>
    </dgm:pt>
    <dgm:pt modelId="{6F024AAE-69FB-48D4-8DDA-7AADB31D778E}" type="pres">
      <dgm:prSet presAssocID="{3C2228E6-04C4-4934-9446-5694C2EAB7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DD03692-597A-4885-8F7C-63E67E86A88D}" type="pres">
      <dgm:prSet presAssocID="{3C2228E6-04C4-4934-9446-5694C2EAB714}" presName="spaceRect" presStyleCnt="0"/>
      <dgm:spPr/>
    </dgm:pt>
    <dgm:pt modelId="{7DA3D24B-FF84-4FF0-9533-1C005BEEC87B}" type="pres">
      <dgm:prSet presAssocID="{3C2228E6-04C4-4934-9446-5694C2EAB714}" presName="textRect" presStyleLbl="revTx" presStyleIdx="1" presStyleCnt="3">
        <dgm:presLayoutVars>
          <dgm:chMax val="1"/>
          <dgm:chPref val="1"/>
        </dgm:presLayoutVars>
      </dgm:prSet>
      <dgm:spPr/>
    </dgm:pt>
    <dgm:pt modelId="{6E7F4637-6B99-41B7-B982-AB9FFF82C662}" type="pres">
      <dgm:prSet presAssocID="{25CF6088-75AB-4F58-B240-2472D41964B3}" presName="sibTrans" presStyleCnt="0"/>
      <dgm:spPr/>
    </dgm:pt>
    <dgm:pt modelId="{4DAEE631-CF76-44AB-ABC8-41ECA219F3EC}" type="pres">
      <dgm:prSet presAssocID="{768591C7-6153-4E79-BB70-CF5F2B8995BF}" presName="compNode" presStyleCnt="0"/>
      <dgm:spPr/>
    </dgm:pt>
    <dgm:pt modelId="{21E8F558-F2F1-42D9-9EBC-EC50B3FF7F0E}" type="pres">
      <dgm:prSet presAssocID="{768591C7-6153-4E79-BB70-CF5F2B8995BF}" presName="iconBgRect" presStyleLbl="bgShp" presStyleIdx="2" presStyleCnt="3"/>
      <dgm:spPr/>
    </dgm:pt>
    <dgm:pt modelId="{0F43509D-9B4A-4181-B15D-B249DEF55F38}" type="pres">
      <dgm:prSet presAssocID="{768591C7-6153-4E79-BB70-CF5F2B8995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569471-59F9-4B6B-81CA-12D682C41008}" type="pres">
      <dgm:prSet presAssocID="{768591C7-6153-4E79-BB70-CF5F2B8995BF}" presName="spaceRect" presStyleCnt="0"/>
      <dgm:spPr/>
    </dgm:pt>
    <dgm:pt modelId="{0CA96663-C102-40DA-A809-D53B2A2A63AD}" type="pres">
      <dgm:prSet presAssocID="{768591C7-6153-4E79-BB70-CF5F2B8995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ACF60C-9B07-49E8-AFFD-748124EBB325}" type="presOf" srcId="{35D6F5D6-1A03-4ED6-A21E-27D35565CD0A}" destId="{B32A73AE-D6B1-45A9-892A-A44B337A996D}" srcOrd="0" destOrd="0" presId="urn:microsoft.com/office/officeart/2018/5/layout/IconCircleLabelList"/>
    <dgm:cxn modelId="{B242BF37-C22D-4BA2-BD5D-DBA053F44BA4}" srcId="{35D6F5D6-1A03-4ED6-A21E-27D35565CD0A}" destId="{58851F3F-A923-48E8-8F13-0000659EC4AF}" srcOrd="0" destOrd="0" parTransId="{44AE4C24-CD70-4F18-8432-7852C34E3382}" sibTransId="{D81CF6AD-CA94-4BB6-9C02-CBA0CDB769E2}"/>
    <dgm:cxn modelId="{821A693A-3BEF-41C0-8136-33F47432E568}" srcId="{35D6F5D6-1A03-4ED6-A21E-27D35565CD0A}" destId="{3C2228E6-04C4-4934-9446-5694C2EAB714}" srcOrd="1" destOrd="0" parTransId="{D83BAD09-DFAC-4F6D-9CD4-4A32094B1078}" sibTransId="{25CF6088-75AB-4F58-B240-2472D41964B3}"/>
    <dgm:cxn modelId="{5C22233D-C0BE-40FB-8E7E-591C4EB5EC43}" type="presOf" srcId="{768591C7-6153-4E79-BB70-CF5F2B8995BF}" destId="{0CA96663-C102-40DA-A809-D53B2A2A63AD}" srcOrd="0" destOrd="0" presId="urn:microsoft.com/office/officeart/2018/5/layout/IconCircleLabelList"/>
    <dgm:cxn modelId="{4AFCCE9C-5630-469A-862E-B4AEEEB648A5}" type="presOf" srcId="{3C2228E6-04C4-4934-9446-5694C2EAB714}" destId="{7DA3D24B-FF84-4FF0-9533-1C005BEEC87B}" srcOrd="0" destOrd="0" presId="urn:microsoft.com/office/officeart/2018/5/layout/IconCircleLabelList"/>
    <dgm:cxn modelId="{3818A2A9-B035-4AD1-8BBC-72308BC6762E}" srcId="{35D6F5D6-1A03-4ED6-A21E-27D35565CD0A}" destId="{768591C7-6153-4E79-BB70-CF5F2B8995BF}" srcOrd="2" destOrd="0" parTransId="{2F951A5B-1D01-4CF2-8B99-7D97622C8F5F}" sibTransId="{B2F0A925-3729-4DB7-8EFF-F62CF8A9769A}"/>
    <dgm:cxn modelId="{457C4CE3-CFF9-481A-9931-C3AEBB4F6315}" type="presOf" srcId="{58851F3F-A923-48E8-8F13-0000659EC4AF}" destId="{CFEA8EF8-BDBB-4B34-8561-7ECC8C6BC34A}" srcOrd="0" destOrd="0" presId="urn:microsoft.com/office/officeart/2018/5/layout/IconCircleLabelList"/>
    <dgm:cxn modelId="{B99E8D32-4C87-40AE-BC30-715BE6A7EBCD}" type="presParOf" srcId="{B32A73AE-D6B1-45A9-892A-A44B337A996D}" destId="{99997F28-A2CA-458B-991E-71E37C227E91}" srcOrd="0" destOrd="0" presId="urn:microsoft.com/office/officeart/2018/5/layout/IconCircleLabelList"/>
    <dgm:cxn modelId="{446F21D2-2D63-4C89-BE34-E794E0BC8F6D}" type="presParOf" srcId="{99997F28-A2CA-458B-991E-71E37C227E91}" destId="{722D13E4-E719-45DA-93B6-FFDE02F13E6D}" srcOrd="0" destOrd="0" presId="urn:microsoft.com/office/officeart/2018/5/layout/IconCircleLabelList"/>
    <dgm:cxn modelId="{F37C5353-C139-480A-A0AF-CDE9EE279E51}" type="presParOf" srcId="{99997F28-A2CA-458B-991E-71E37C227E91}" destId="{B35B5973-AAA9-4203-BDCE-7AAB2D38893C}" srcOrd="1" destOrd="0" presId="urn:microsoft.com/office/officeart/2018/5/layout/IconCircleLabelList"/>
    <dgm:cxn modelId="{E8B2DD58-2A9E-4897-A638-514618A4CA71}" type="presParOf" srcId="{99997F28-A2CA-458B-991E-71E37C227E91}" destId="{3A4B8B6D-AAD0-49D7-BAE2-F984D157BA1B}" srcOrd="2" destOrd="0" presId="urn:microsoft.com/office/officeart/2018/5/layout/IconCircleLabelList"/>
    <dgm:cxn modelId="{6FBAD200-ADF8-450E-B8A0-E14C8F65B5DB}" type="presParOf" srcId="{99997F28-A2CA-458B-991E-71E37C227E91}" destId="{CFEA8EF8-BDBB-4B34-8561-7ECC8C6BC34A}" srcOrd="3" destOrd="0" presId="urn:microsoft.com/office/officeart/2018/5/layout/IconCircleLabelList"/>
    <dgm:cxn modelId="{87526C55-EC79-4DC1-9C43-69673DF74EF9}" type="presParOf" srcId="{B32A73AE-D6B1-45A9-892A-A44B337A996D}" destId="{17E4FF88-DB59-4005-B237-C22E78C204E2}" srcOrd="1" destOrd="0" presId="urn:microsoft.com/office/officeart/2018/5/layout/IconCircleLabelList"/>
    <dgm:cxn modelId="{E27026FC-9FCF-4C3E-BA7F-6D9BD810F8F6}" type="presParOf" srcId="{B32A73AE-D6B1-45A9-892A-A44B337A996D}" destId="{362D18DE-2556-404D-8445-151B4139DD11}" srcOrd="2" destOrd="0" presId="urn:microsoft.com/office/officeart/2018/5/layout/IconCircleLabelList"/>
    <dgm:cxn modelId="{4825351D-2BD3-4631-8FBF-B53C01707815}" type="presParOf" srcId="{362D18DE-2556-404D-8445-151B4139DD11}" destId="{038A52FA-2755-4D1E-A429-7B4170AEDCDE}" srcOrd="0" destOrd="0" presId="urn:microsoft.com/office/officeart/2018/5/layout/IconCircleLabelList"/>
    <dgm:cxn modelId="{C4648366-C3C4-4FD4-9167-0E5526169C6A}" type="presParOf" srcId="{362D18DE-2556-404D-8445-151B4139DD11}" destId="{6F024AAE-69FB-48D4-8DDA-7AADB31D778E}" srcOrd="1" destOrd="0" presId="urn:microsoft.com/office/officeart/2018/5/layout/IconCircleLabelList"/>
    <dgm:cxn modelId="{219CE739-1BA4-46E2-A0DA-ACE94A2691FC}" type="presParOf" srcId="{362D18DE-2556-404D-8445-151B4139DD11}" destId="{2DD03692-597A-4885-8F7C-63E67E86A88D}" srcOrd="2" destOrd="0" presId="urn:microsoft.com/office/officeart/2018/5/layout/IconCircleLabelList"/>
    <dgm:cxn modelId="{2AA6F2A5-2D35-4B29-BDC2-01706811CE82}" type="presParOf" srcId="{362D18DE-2556-404D-8445-151B4139DD11}" destId="{7DA3D24B-FF84-4FF0-9533-1C005BEEC87B}" srcOrd="3" destOrd="0" presId="urn:microsoft.com/office/officeart/2018/5/layout/IconCircleLabelList"/>
    <dgm:cxn modelId="{0507EC58-4E53-4192-AEA0-3EFDAEA13985}" type="presParOf" srcId="{B32A73AE-D6B1-45A9-892A-A44B337A996D}" destId="{6E7F4637-6B99-41B7-B982-AB9FFF82C662}" srcOrd="3" destOrd="0" presId="urn:microsoft.com/office/officeart/2018/5/layout/IconCircleLabelList"/>
    <dgm:cxn modelId="{A66AD509-F5F0-4A0A-AB00-B41F6E45501E}" type="presParOf" srcId="{B32A73AE-D6B1-45A9-892A-A44B337A996D}" destId="{4DAEE631-CF76-44AB-ABC8-41ECA219F3EC}" srcOrd="4" destOrd="0" presId="urn:microsoft.com/office/officeart/2018/5/layout/IconCircleLabelList"/>
    <dgm:cxn modelId="{50338C6C-11F0-4975-868C-FC417B00151F}" type="presParOf" srcId="{4DAEE631-CF76-44AB-ABC8-41ECA219F3EC}" destId="{21E8F558-F2F1-42D9-9EBC-EC50B3FF7F0E}" srcOrd="0" destOrd="0" presId="urn:microsoft.com/office/officeart/2018/5/layout/IconCircleLabelList"/>
    <dgm:cxn modelId="{30D2CA76-7701-4E56-8A7C-B2055EC67280}" type="presParOf" srcId="{4DAEE631-CF76-44AB-ABC8-41ECA219F3EC}" destId="{0F43509D-9B4A-4181-B15D-B249DEF55F38}" srcOrd="1" destOrd="0" presId="urn:microsoft.com/office/officeart/2018/5/layout/IconCircleLabelList"/>
    <dgm:cxn modelId="{9CB0ECDF-4BC5-4196-9AA7-6899609DC46E}" type="presParOf" srcId="{4DAEE631-CF76-44AB-ABC8-41ECA219F3EC}" destId="{06569471-59F9-4B6B-81CA-12D682C41008}" srcOrd="2" destOrd="0" presId="urn:microsoft.com/office/officeart/2018/5/layout/IconCircleLabelList"/>
    <dgm:cxn modelId="{A847B803-FA45-4689-A2CE-630F9B590973}" type="presParOf" srcId="{4DAEE631-CF76-44AB-ABC8-41ECA219F3EC}" destId="{0CA96663-C102-40DA-A809-D53B2A2A63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85B70-7C4C-49A6-8D1A-6E16B9ADED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B98ABB-C6D3-4236-98BE-CAF3A2997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System usage and traffic by Date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3CEDE-ADC8-403F-AB8A-AC036FBABCD4}" type="parTrans" cxnId="{44D0E9C8-A99C-49EF-BB0A-612CDD3D0455}">
      <dgm:prSet/>
      <dgm:spPr/>
      <dgm:t>
        <a:bodyPr/>
        <a:lstStyle/>
        <a:p>
          <a:endParaRPr lang="en-US"/>
        </a:p>
      </dgm:t>
    </dgm:pt>
    <dgm:pt modelId="{EBF45524-B501-4739-B2CE-8E891B2503B7}" type="sibTrans" cxnId="{44D0E9C8-A99C-49EF-BB0A-612CDD3D0455}">
      <dgm:prSet/>
      <dgm:spPr/>
      <dgm:t>
        <a:bodyPr/>
        <a:lstStyle/>
        <a:p>
          <a:endParaRPr lang="en-US"/>
        </a:p>
      </dgm:t>
    </dgm:pt>
    <dgm:pt modelId="{91F4E440-A15D-4254-9221-444C019C47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Systems usage and traffic by team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44A5AE-058E-455F-BDCD-014EA9902DE0}" type="parTrans" cxnId="{C0C92A9B-14CD-4078-8DB1-FD20549080F0}">
      <dgm:prSet/>
      <dgm:spPr/>
      <dgm:t>
        <a:bodyPr/>
        <a:lstStyle/>
        <a:p>
          <a:endParaRPr lang="en-US"/>
        </a:p>
      </dgm:t>
    </dgm:pt>
    <dgm:pt modelId="{05F22091-CAE4-4156-9CBA-7615036496E6}" type="sibTrans" cxnId="{C0C92A9B-14CD-4078-8DB1-FD20549080F0}">
      <dgm:prSet/>
      <dgm:spPr/>
      <dgm:t>
        <a:bodyPr/>
        <a:lstStyle/>
        <a:p>
          <a:endParaRPr lang="en-US"/>
        </a:p>
      </dgm:t>
    </dgm:pt>
    <dgm:pt modelId="{E2100288-6FA0-421D-A0B0-8D455B998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Breakdown by year/semester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9FF6A2-4012-48BE-B2F7-49BEFF4BF4E0}" type="parTrans" cxnId="{F28C41E3-C50A-424F-BE1B-B096CACEA21D}">
      <dgm:prSet/>
      <dgm:spPr/>
      <dgm:t>
        <a:bodyPr/>
        <a:lstStyle/>
        <a:p>
          <a:endParaRPr lang="en-US"/>
        </a:p>
      </dgm:t>
    </dgm:pt>
    <dgm:pt modelId="{4402873F-A66D-404D-BD39-D2C74B88FA23}" type="sibTrans" cxnId="{F28C41E3-C50A-424F-BE1B-B096CACEA21D}">
      <dgm:prSet/>
      <dgm:spPr/>
      <dgm:t>
        <a:bodyPr/>
        <a:lstStyle/>
        <a:p>
          <a:endParaRPr lang="en-US"/>
        </a:p>
      </dgm:t>
    </dgm:pt>
    <dgm:pt modelId="{C982B986-ABE9-4EE7-A985-85A85E9388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Breakdown by BTS Day/Year*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964A1E-1AA2-4233-8A52-85B858691895}" type="parTrans" cxnId="{698D4200-3A48-4DAF-94C6-BF4E04D7F77D}">
      <dgm:prSet/>
      <dgm:spPr/>
      <dgm:t>
        <a:bodyPr/>
        <a:lstStyle/>
        <a:p>
          <a:endParaRPr lang="en-US"/>
        </a:p>
      </dgm:t>
    </dgm:pt>
    <dgm:pt modelId="{34E57F7A-C986-486D-A67C-E08CDDB80D03}" type="sibTrans" cxnId="{698D4200-3A48-4DAF-94C6-BF4E04D7F77D}">
      <dgm:prSet/>
      <dgm:spPr/>
      <dgm:t>
        <a:bodyPr/>
        <a:lstStyle/>
        <a:p>
          <a:endParaRPr lang="en-US"/>
        </a:p>
      </dgm:t>
    </dgm:pt>
    <dgm:pt modelId="{61F4DB7D-2960-4048-BD93-4978FE543467}" type="pres">
      <dgm:prSet presAssocID="{7ED85B70-7C4C-49A6-8D1A-6E16B9ADEDAC}" presName="root" presStyleCnt="0">
        <dgm:presLayoutVars>
          <dgm:dir/>
          <dgm:resizeHandles val="exact"/>
        </dgm:presLayoutVars>
      </dgm:prSet>
      <dgm:spPr/>
    </dgm:pt>
    <dgm:pt modelId="{F08F2BDC-DE1D-4196-890A-62D82E5DDF02}" type="pres">
      <dgm:prSet presAssocID="{A8B98ABB-C6D3-4236-98BE-CAF3A299753F}" presName="compNode" presStyleCnt="0"/>
      <dgm:spPr/>
    </dgm:pt>
    <dgm:pt modelId="{F6667009-0603-4B67-A8EB-E2161551EF57}" type="pres">
      <dgm:prSet presAssocID="{A8B98ABB-C6D3-4236-98BE-CAF3A2997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AA334F8-0EAD-4389-8491-4356638890E2}" type="pres">
      <dgm:prSet presAssocID="{A8B98ABB-C6D3-4236-98BE-CAF3A2997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C61078E-83AD-4B70-8CD3-013D0830209F}" type="pres">
      <dgm:prSet presAssocID="{A8B98ABB-C6D3-4236-98BE-CAF3A299753F}" presName="spaceRect" presStyleCnt="0"/>
      <dgm:spPr/>
    </dgm:pt>
    <dgm:pt modelId="{8E4B06FD-DF1F-4D57-8EF8-3A461A1C93DB}" type="pres">
      <dgm:prSet presAssocID="{A8B98ABB-C6D3-4236-98BE-CAF3A299753F}" presName="textRect" presStyleLbl="revTx" presStyleIdx="0" presStyleCnt="4">
        <dgm:presLayoutVars>
          <dgm:chMax val="1"/>
          <dgm:chPref val="1"/>
        </dgm:presLayoutVars>
      </dgm:prSet>
      <dgm:spPr/>
    </dgm:pt>
    <dgm:pt modelId="{BFAA2444-BD54-4D84-9385-43674687EFF6}" type="pres">
      <dgm:prSet presAssocID="{EBF45524-B501-4739-B2CE-8E891B2503B7}" presName="sibTrans" presStyleCnt="0"/>
      <dgm:spPr/>
    </dgm:pt>
    <dgm:pt modelId="{7D8C8976-28F0-4543-854D-2E871AD2B181}" type="pres">
      <dgm:prSet presAssocID="{91F4E440-A15D-4254-9221-444C019C47D2}" presName="compNode" presStyleCnt="0"/>
      <dgm:spPr/>
    </dgm:pt>
    <dgm:pt modelId="{4BC3026A-3E92-4AA3-A1F1-39A0C9135AD6}" type="pres">
      <dgm:prSet presAssocID="{91F4E440-A15D-4254-9221-444C019C47D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08BCFA-649F-4D16-A3F4-A8B4BB030745}" type="pres">
      <dgm:prSet presAssocID="{91F4E440-A15D-4254-9221-444C019C47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CB95567-C40E-4BD1-8543-BB8574A73264}" type="pres">
      <dgm:prSet presAssocID="{91F4E440-A15D-4254-9221-444C019C47D2}" presName="spaceRect" presStyleCnt="0"/>
      <dgm:spPr/>
    </dgm:pt>
    <dgm:pt modelId="{2CECF454-AE7B-4DEF-9770-C49DA75E3DE6}" type="pres">
      <dgm:prSet presAssocID="{91F4E440-A15D-4254-9221-444C019C47D2}" presName="textRect" presStyleLbl="revTx" presStyleIdx="1" presStyleCnt="4">
        <dgm:presLayoutVars>
          <dgm:chMax val="1"/>
          <dgm:chPref val="1"/>
        </dgm:presLayoutVars>
      </dgm:prSet>
      <dgm:spPr/>
    </dgm:pt>
    <dgm:pt modelId="{80436CDF-C32C-4319-A684-E23E79371E47}" type="pres">
      <dgm:prSet presAssocID="{05F22091-CAE4-4156-9CBA-7615036496E6}" presName="sibTrans" presStyleCnt="0"/>
      <dgm:spPr/>
    </dgm:pt>
    <dgm:pt modelId="{4B0BC5E4-8A9F-4075-9483-588369689D37}" type="pres">
      <dgm:prSet presAssocID="{E2100288-6FA0-421D-A0B0-8D455B998A61}" presName="compNode" presStyleCnt="0"/>
      <dgm:spPr/>
    </dgm:pt>
    <dgm:pt modelId="{9017A218-3294-4163-8EC1-44BC9827022C}" type="pres">
      <dgm:prSet presAssocID="{E2100288-6FA0-421D-A0B0-8D455B998A6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651345-F181-4E53-A95D-304E5DF6CC27}" type="pres">
      <dgm:prSet presAssocID="{E2100288-6FA0-421D-A0B0-8D455B998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C7086D8-BEB8-4B7D-B079-77577D222304}" type="pres">
      <dgm:prSet presAssocID="{E2100288-6FA0-421D-A0B0-8D455B998A61}" presName="spaceRect" presStyleCnt="0"/>
      <dgm:spPr/>
    </dgm:pt>
    <dgm:pt modelId="{062ACAE2-92F4-49ED-9F90-1E93DC271DBB}" type="pres">
      <dgm:prSet presAssocID="{E2100288-6FA0-421D-A0B0-8D455B998A61}" presName="textRect" presStyleLbl="revTx" presStyleIdx="2" presStyleCnt="4">
        <dgm:presLayoutVars>
          <dgm:chMax val="1"/>
          <dgm:chPref val="1"/>
        </dgm:presLayoutVars>
      </dgm:prSet>
      <dgm:spPr/>
    </dgm:pt>
    <dgm:pt modelId="{48E4CB82-8373-48E1-8A59-21C9474685D9}" type="pres">
      <dgm:prSet presAssocID="{4402873F-A66D-404D-BD39-D2C74B88FA23}" presName="sibTrans" presStyleCnt="0"/>
      <dgm:spPr/>
    </dgm:pt>
    <dgm:pt modelId="{8798DBCE-79BE-4D97-BD21-5608506E4883}" type="pres">
      <dgm:prSet presAssocID="{C982B986-ABE9-4EE7-A985-85A85E93884C}" presName="compNode" presStyleCnt="0"/>
      <dgm:spPr/>
    </dgm:pt>
    <dgm:pt modelId="{EF94FA4D-CD22-49CB-A6C6-20948E222B6C}" type="pres">
      <dgm:prSet presAssocID="{C982B986-ABE9-4EE7-A985-85A85E93884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66BDD8-36C0-48E7-9C39-79D3174051A8}" type="pres">
      <dgm:prSet presAssocID="{C982B986-ABE9-4EE7-A985-85A85E9388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0478D39-5628-4D2C-8DF8-DE246B3CE9A1}" type="pres">
      <dgm:prSet presAssocID="{C982B986-ABE9-4EE7-A985-85A85E93884C}" presName="spaceRect" presStyleCnt="0"/>
      <dgm:spPr/>
    </dgm:pt>
    <dgm:pt modelId="{669DA94E-8EF8-4B52-8661-7FD0857F464F}" type="pres">
      <dgm:prSet presAssocID="{C982B986-ABE9-4EE7-A985-85A85E9388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8D4200-3A48-4DAF-94C6-BF4E04D7F77D}" srcId="{7ED85B70-7C4C-49A6-8D1A-6E16B9ADEDAC}" destId="{C982B986-ABE9-4EE7-A985-85A85E93884C}" srcOrd="3" destOrd="0" parTransId="{15964A1E-1AA2-4233-8A52-85B858691895}" sibTransId="{34E57F7A-C986-486D-A67C-E08CDDB80D03}"/>
    <dgm:cxn modelId="{5F78353A-4144-403E-A6B9-4D1AD0C7ADE1}" type="presOf" srcId="{C982B986-ABE9-4EE7-A985-85A85E93884C}" destId="{669DA94E-8EF8-4B52-8661-7FD0857F464F}" srcOrd="0" destOrd="0" presId="urn:microsoft.com/office/officeart/2018/5/layout/IconLeafLabelList"/>
    <dgm:cxn modelId="{FD2C5742-C260-44DC-B867-57EB324216A1}" type="presOf" srcId="{91F4E440-A15D-4254-9221-444C019C47D2}" destId="{2CECF454-AE7B-4DEF-9770-C49DA75E3DE6}" srcOrd="0" destOrd="0" presId="urn:microsoft.com/office/officeart/2018/5/layout/IconLeafLabelList"/>
    <dgm:cxn modelId="{C0C92A9B-14CD-4078-8DB1-FD20549080F0}" srcId="{7ED85B70-7C4C-49A6-8D1A-6E16B9ADEDAC}" destId="{91F4E440-A15D-4254-9221-444C019C47D2}" srcOrd="1" destOrd="0" parTransId="{3244A5AE-058E-455F-BDCD-014EA9902DE0}" sibTransId="{05F22091-CAE4-4156-9CBA-7615036496E6}"/>
    <dgm:cxn modelId="{DF2E709B-8C3C-43CD-B1A7-4628596FCAA0}" type="presOf" srcId="{E2100288-6FA0-421D-A0B0-8D455B998A61}" destId="{062ACAE2-92F4-49ED-9F90-1E93DC271DBB}" srcOrd="0" destOrd="0" presId="urn:microsoft.com/office/officeart/2018/5/layout/IconLeafLabelList"/>
    <dgm:cxn modelId="{ADD8EA9D-CEBE-49E5-86C3-18E8250D7C11}" type="presOf" srcId="{7ED85B70-7C4C-49A6-8D1A-6E16B9ADEDAC}" destId="{61F4DB7D-2960-4048-BD93-4978FE543467}" srcOrd="0" destOrd="0" presId="urn:microsoft.com/office/officeart/2018/5/layout/IconLeafLabelList"/>
    <dgm:cxn modelId="{44D0E9C8-A99C-49EF-BB0A-612CDD3D0455}" srcId="{7ED85B70-7C4C-49A6-8D1A-6E16B9ADEDAC}" destId="{A8B98ABB-C6D3-4236-98BE-CAF3A299753F}" srcOrd="0" destOrd="0" parTransId="{5653CEDE-ADC8-403F-AB8A-AC036FBABCD4}" sibTransId="{EBF45524-B501-4739-B2CE-8E891B2503B7}"/>
    <dgm:cxn modelId="{F28C41E3-C50A-424F-BE1B-B096CACEA21D}" srcId="{7ED85B70-7C4C-49A6-8D1A-6E16B9ADEDAC}" destId="{E2100288-6FA0-421D-A0B0-8D455B998A61}" srcOrd="2" destOrd="0" parTransId="{A09FF6A2-4012-48BE-B2F7-49BEFF4BF4E0}" sibTransId="{4402873F-A66D-404D-BD39-D2C74B88FA23}"/>
    <dgm:cxn modelId="{FC0952FC-8D03-429A-BEED-48CF25EE79A0}" type="presOf" srcId="{A8B98ABB-C6D3-4236-98BE-CAF3A299753F}" destId="{8E4B06FD-DF1F-4D57-8EF8-3A461A1C93DB}" srcOrd="0" destOrd="0" presId="urn:microsoft.com/office/officeart/2018/5/layout/IconLeafLabelList"/>
    <dgm:cxn modelId="{7D93E54B-1B4F-4569-B95B-67E2D0B1F02A}" type="presParOf" srcId="{61F4DB7D-2960-4048-BD93-4978FE543467}" destId="{F08F2BDC-DE1D-4196-890A-62D82E5DDF02}" srcOrd="0" destOrd="0" presId="urn:microsoft.com/office/officeart/2018/5/layout/IconLeafLabelList"/>
    <dgm:cxn modelId="{C1F781C1-6A99-4FB1-8F74-89ACD507F5E0}" type="presParOf" srcId="{F08F2BDC-DE1D-4196-890A-62D82E5DDF02}" destId="{F6667009-0603-4B67-A8EB-E2161551EF57}" srcOrd="0" destOrd="0" presId="urn:microsoft.com/office/officeart/2018/5/layout/IconLeafLabelList"/>
    <dgm:cxn modelId="{0F922B03-6DCF-4150-8663-9082B78D4AE9}" type="presParOf" srcId="{F08F2BDC-DE1D-4196-890A-62D82E5DDF02}" destId="{3AA334F8-0EAD-4389-8491-4356638890E2}" srcOrd="1" destOrd="0" presId="urn:microsoft.com/office/officeart/2018/5/layout/IconLeafLabelList"/>
    <dgm:cxn modelId="{0AD33BEE-4650-4E3C-A55A-0032A9753FE5}" type="presParOf" srcId="{F08F2BDC-DE1D-4196-890A-62D82E5DDF02}" destId="{FC61078E-83AD-4B70-8CD3-013D0830209F}" srcOrd="2" destOrd="0" presId="urn:microsoft.com/office/officeart/2018/5/layout/IconLeafLabelList"/>
    <dgm:cxn modelId="{4828CB61-C067-418B-9559-D0F9676638F1}" type="presParOf" srcId="{F08F2BDC-DE1D-4196-890A-62D82E5DDF02}" destId="{8E4B06FD-DF1F-4D57-8EF8-3A461A1C93DB}" srcOrd="3" destOrd="0" presId="urn:microsoft.com/office/officeart/2018/5/layout/IconLeafLabelList"/>
    <dgm:cxn modelId="{DF8D13A8-0FCA-4B9C-9EA4-B77D6C2C4463}" type="presParOf" srcId="{61F4DB7D-2960-4048-BD93-4978FE543467}" destId="{BFAA2444-BD54-4D84-9385-43674687EFF6}" srcOrd="1" destOrd="0" presId="urn:microsoft.com/office/officeart/2018/5/layout/IconLeafLabelList"/>
    <dgm:cxn modelId="{6C3B583D-85DB-4ADC-B057-594BBE7C1644}" type="presParOf" srcId="{61F4DB7D-2960-4048-BD93-4978FE543467}" destId="{7D8C8976-28F0-4543-854D-2E871AD2B181}" srcOrd="2" destOrd="0" presId="urn:microsoft.com/office/officeart/2018/5/layout/IconLeafLabelList"/>
    <dgm:cxn modelId="{D4A39A4F-0C5C-4A84-B62A-536CBE231CC6}" type="presParOf" srcId="{7D8C8976-28F0-4543-854D-2E871AD2B181}" destId="{4BC3026A-3E92-4AA3-A1F1-39A0C9135AD6}" srcOrd="0" destOrd="0" presId="urn:microsoft.com/office/officeart/2018/5/layout/IconLeafLabelList"/>
    <dgm:cxn modelId="{269ACCC1-D9A7-423D-A0E9-94B73BF41B1F}" type="presParOf" srcId="{7D8C8976-28F0-4543-854D-2E871AD2B181}" destId="{3B08BCFA-649F-4D16-A3F4-A8B4BB030745}" srcOrd="1" destOrd="0" presId="urn:microsoft.com/office/officeart/2018/5/layout/IconLeafLabelList"/>
    <dgm:cxn modelId="{ABE94A44-068A-4E56-A071-5D08D9C7BC72}" type="presParOf" srcId="{7D8C8976-28F0-4543-854D-2E871AD2B181}" destId="{CCB95567-C40E-4BD1-8543-BB8574A73264}" srcOrd="2" destOrd="0" presId="urn:microsoft.com/office/officeart/2018/5/layout/IconLeafLabelList"/>
    <dgm:cxn modelId="{5B2E94DC-2536-4C28-9F0B-BD61E97B5AB9}" type="presParOf" srcId="{7D8C8976-28F0-4543-854D-2E871AD2B181}" destId="{2CECF454-AE7B-4DEF-9770-C49DA75E3DE6}" srcOrd="3" destOrd="0" presId="urn:microsoft.com/office/officeart/2018/5/layout/IconLeafLabelList"/>
    <dgm:cxn modelId="{94717BDF-82BD-48C9-BD2E-A307E2606455}" type="presParOf" srcId="{61F4DB7D-2960-4048-BD93-4978FE543467}" destId="{80436CDF-C32C-4319-A684-E23E79371E47}" srcOrd="3" destOrd="0" presId="urn:microsoft.com/office/officeart/2018/5/layout/IconLeafLabelList"/>
    <dgm:cxn modelId="{57DD8548-FA82-47FE-B656-F6C90470BD53}" type="presParOf" srcId="{61F4DB7D-2960-4048-BD93-4978FE543467}" destId="{4B0BC5E4-8A9F-4075-9483-588369689D37}" srcOrd="4" destOrd="0" presId="urn:microsoft.com/office/officeart/2018/5/layout/IconLeafLabelList"/>
    <dgm:cxn modelId="{04F02805-3B81-431E-8BAB-C4374D4CD3B1}" type="presParOf" srcId="{4B0BC5E4-8A9F-4075-9483-588369689D37}" destId="{9017A218-3294-4163-8EC1-44BC9827022C}" srcOrd="0" destOrd="0" presId="urn:microsoft.com/office/officeart/2018/5/layout/IconLeafLabelList"/>
    <dgm:cxn modelId="{EE1D3946-0F75-4EC2-ABC0-895C2D0A6AC1}" type="presParOf" srcId="{4B0BC5E4-8A9F-4075-9483-588369689D37}" destId="{D1651345-F181-4E53-A95D-304E5DF6CC27}" srcOrd="1" destOrd="0" presId="urn:microsoft.com/office/officeart/2018/5/layout/IconLeafLabelList"/>
    <dgm:cxn modelId="{3E9EEE52-CA1C-492B-881A-B975A11AE9E9}" type="presParOf" srcId="{4B0BC5E4-8A9F-4075-9483-588369689D37}" destId="{BC7086D8-BEB8-4B7D-B079-77577D222304}" srcOrd="2" destOrd="0" presId="urn:microsoft.com/office/officeart/2018/5/layout/IconLeafLabelList"/>
    <dgm:cxn modelId="{0EBB5320-9674-4E1F-ABD3-45B40DB098A7}" type="presParOf" srcId="{4B0BC5E4-8A9F-4075-9483-588369689D37}" destId="{062ACAE2-92F4-49ED-9F90-1E93DC271DBB}" srcOrd="3" destOrd="0" presId="urn:microsoft.com/office/officeart/2018/5/layout/IconLeafLabelList"/>
    <dgm:cxn modelId="{03BABF49-1170-4795-9BA1-98BBCFB717BE}" type="presParOf" srcId="{61F4DB7D-2960-4048-BD93-4978FE543467}" destId="{48E4CB82-8373-48E1-8A59-21C9474685D9}" srcOrd="5" destOrd="0" presId="urn:microsoft.com/office/officeart/2018/5/layout/IconLeafLabelList"/>
    <dgm:cxn modelId="{BFE640A9-C57F-4232-A803-6A9CE1DA064A}" type="presParOf" srcId="{61F4DB7D-2960-4048-BD93-4978FE543467}" destId="{8798DBCE-79BE-4D97-BD21-5608506E4883}" srcOrd="6" destOrd="0" presId="urn:microsoft.com/office/officeart/2018/5/layout/IconLeafLabelList"/>
    <dgm:cxn modelId="{C282C4F7-4751-4AC9-8CB3-236E3FE6D1BC}" type="presParOf" srcId="{8798DBCE-79BE-4D97-BD21-5608506E4883}" destId="{EF94FA4D-CD22-49CB-A6C6-20948E222B6C}" srcOrd="0" destOrd="0" presId="urn:microsoft.com/office/officeart/2018/5/layout/IconLeafLabelList"/>
    <dgm:cxn modelId="{239184C7-C1EB-4317-B2B1-A49F5A6518D0}" type="presParOf" srcId="{8798DBCE-79BE-4D97-BD21-5608506E4883}" destId="{A066BDD8-36C0-48E7-9C39-79D3174051A8}" srcOrd="1" destOrd="0" presId="urn:microsoft.com/office/officeart/2018/5/layout/IconLeafLabelList"/>
    <dgm:cxn modelId="{E4F070B2-789A-46EF-A4B6-2D0B7788E04C}" type="presParOf" srcId="{8798DBCE-79BE-4D97-BD21-5608506E4883}" destId="{E0478D39-5628-4D2C-8DF8-DE246B3CE9A1}" srcOrd="2" destOrd="0" presId="urn:microsoft.com/office/officeart/2018/5/layout/IconLeafLabelList"/>
    <dgm:cxn modelId="{E57BA369-C39E-43E7-962F-E9B47133AA43}" type="presParOf" srcId="{8798DBCE-79BE-4D97-BD21-5608506E4883}" destId="{669DA94E-8EF8-4B52-8661-7FD0857F464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D13E4-E719-45DA-93B6-FFDE02F13E6D}">
      <dsp:nvSpPr>
        <dsp:cNvPr id="0" name=""/>
        <dsp:cNvSpPr/>
      </dsp:nvSpPr>
      <dsp:spPr>
        <a:xfrm>
          <a:off x="664949" y="22439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5973-AAA9-4203-BDCE-7AAB2D38893C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8EF8-BDBB-4B34-8561-7ECC8C6BC34A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Total Interactions</a:t>
          </a:r>
        </a:p>
      </dsp:txBody>
      <dsp:txXfrm>
        <a:off x="39731" y="2789399"/>
        <a:ext cx="3206250" cy="720000"/>
      </dsp:txXfrm>
    </dsp:sp>
    <dsp:sp modelId="{038A52FA-2755-4D1E-A429-7B4170AEDCDE}">
      <dsp:nvSpPr>
        <dsp:cNvPr id="0" name=""/>
        <dsp:cNvSpPr/>
      </dsp:nvSpPr>
      <dsp:spPr>
        <a:xfrm>
          <a:off x="4432293" y="22439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24AAE-69FB-48D4-8DDA-7AADB31D778E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3D24B-FF84-4FF0-9533-1C005BEEC87B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Total Systems</a:t>
          </a:r>
        </a:p>
      </dsp:txBody>
      <dsp:txXfrm>
        <a:off x="3807075" y="2789399"/>
        <a:ext cx="3206250" cy="720000"/>
      </dsp:txXfrm>
    </dsp:sp>
    <dsp:sp modelId="{21E8F558-F2F1-42D9-9EBC-EC50B3FF7F0E}">
      <dsp:nvSpPr>
        <dsp:cNvPr id="0" name=""/>
        <dsp:cNvSpPr/>
      </dsp:nvSpPr>
      <dsp:spPr>
        <a:xfrm>
          <a:off x="8199637" y="22439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509D-9B4A-4181-B15D-B249DEF55F38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96663-C102-40DA-A809-D53B2A2A63AD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Total Stats Recorded</a:t>
          </a:r>
        </a:p>
      </dsp:txBody>
      <dsp:txXfrm>
        <a:off x="7574418" y="2789399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67009-0603-4B67-A8EB-E2161551EF57}">
      <dsp:nvSpPr>
        <dsp:cNvPr id="0" name=""/>
        <dsp:cNvSpPr/>
      </dsp:nvSpPr>
      <dsp:spPr>
        <a:xfrm>
          <a:off x="963445" y="106269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334F8-0EAD-4389-8491-4356638890E2}">
      <dsp:nvSpPr>
        <dsp:cNvPr id="0" name=""/>
        <dsp:cNvSpPr/>
      </dsp:nvSpPr>
      <dsp:spPr>
        <a:xfrm>
          <a:off x="1246331" y="389155"/>
          <a:ext cx="761615" cy="761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B06FD-DF1F-4D57-8EF8-3A461A1C93DB}">
      <dsp:nvSpPr>
        <dsp:cNvPr id="0" name=""/>
        <dsp:cNvSpPr/>
      </dsp:nvSpPr>
      <dsp:spPr>
        <a:xfrm>
          <a:off x="539116" y="1847104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usage and traffic by Date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116" y="1847104"/>
        <a:ext cx="2176043" cy="720000"/>
      </dsp:txXfrm>
    </dsp:sp>
    <dsp:sp modelId="{4BC3026A-3E92-4AA3-A1F1-39A0C9135AD6}">
      <dsp:nvSpPr>
        <dsp:cNvPr id="0" name=""/>
        <dsp:cNvSpPr/>
      </dsp:nvSpPr>
      <dsp:spPr>
        <a:xfrm>
          <a:off x="3520296" y="106269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8BCFA-649F-4D16-A3F4-A8B4BB030745}">
      <dsp:nvSpPr>
        <dsp:cNvPr id="0" name=""/>
        <dsp:cNvSpPr/>
      </dsp:nvSpPr>
      <dsp:spPr>
        <a:xfrm>
          <a:off x="3803181" y="389155"/>
          <a:ext cx="761615" cy="761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CF454-AE7B-4DEF-9770-C49DA75E3DE6}">
      <dsp:nvSpPr>
        <dsp:cNvPr id="0" name=""/>
        <dsp:cNvSpPr/>
      </dsp:nvSpPr>
      <dsp:spPr>
        <a:xfrm>
          <a:off x="3095967" y="1847104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Systems usage and traffic by team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5967" y="1847104"/>
        <a:ext cx="2176043" cy="720000"/>
      </dsp:txXfrm>
    </dsp:sp>
    <dsp:sp modelId="{9017A218-3294-4163-8EC1-44BC9827022C}">
      <dsp:nvSpPr>
        <dsp:cNvPr id="0" name=""/>
        <dsp:cNvSpPr/>
      </dsp:nvSpPr>
      <dsp:spPr>
        <a:xfrm>
          <a:off x="963445" y="3111114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51345-F181-4E53-A95D-304E5DF6CC27}">
      <dsp:nvSpPr>
        <dsp:cNvPr id="0" name=""/>
        <dsp:cNvSpPr/>
      </dsp:nvSpPr>
      <dsp:spPr>
        <a:xfrm>
          <a:off x="1246331" y="3394000"/>
          <a:ext cx="761615" cy="761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CAE2-92F4-49ED-9F90-1E93DC271DBB}">
      <dsp:nvSpPr>
        <dsp:cNvPr id="0" name=""/>
        <dsp:cNvSpPr/>
      </dsp:nvSpPr>
      <dsp:spPr>
        <a:xfrm>
          <a:off x="539116" y="4851949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Breakdown by year/semester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116" y="4851949"/>
        <a:ext cx="2176043" cy="720000"/>
      </dsp:txXfrm>
    </dsp:sp>
    <dsp:sp modelId="{EF94FA4D-CD22-49CB-A6C6-20948E222B6C}">
      <dsp:nvSpPr>
        <dsp:cNvPr id="0" name=""/>
        <dsp:cNvSpPr/>
      </dsp:nvSpPr>
      <dsp:spPr>
        <a:xfrm>
          <a:off x="3520296" y="3111114"/>
          <a:ext cx="1327386" cy="13273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6BDD8-36C0-48E7-9C39-79D3174051A8}">
      <dsp:nvSpPr>
        <dsp:cNvPr id="0" name=""/>
        <dsp:cNvSpPr/>
      </dsp:nvSpPr>
      <dsp:spPr>
        <a:xfrm>
          <a:off x="3803181" y="3394000"/>
          <a:ext cx="761615" cy="761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DA94E-8EF8-4B52-8661-7FD0857F464F}">
      <dsp:nvSpPr>
        <dsp:cNvPr id="0" name=""/>
        <dsp:cNvSpPr/>
      </dsp:nvSpPr>
      <dsp:spPr>
        <a:xfrm>
          <a:off x="3095967" y="4851949"/>
          <a:ext cx="21760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Breakdown by BTS Day/Year*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5967" y="4851949"/>
        <a:ext cx="21760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5A7-12C3-4494-EC5F-F6E5A66C4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D6DD-5D46-660B-3898-B654E869B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3DEA-35E1-854B-92C0-58F594CD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EA2D-9EEB-687D-2623-F76EF7D3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AF24-36B2-2060-3059-3FF26B44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0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139-6E34-1B40-2014-1C2E9F8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722F4-2319-7BF7-6BA1-96D72347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8067-CB9D-FF78-FAC8-B01AC14D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C1C3-1BEF-FD30-FCF8-E568372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7A6E-E7D3-0132-228C-FCB2A1A5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DE76E-B19A-21B0-5D92-60D8CF83D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2102-2D6B-3E21-6D71-AC32D42D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55B9-B29D-EA52-6E0D-AFC4C6D9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B6F0-2D3E-C351-F96C-78B8A873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0175-8017-781C-DD15-996B7213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4748-0A20-88F7-F227-C3B44DF8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CEDD-26B7-33F2-C3A0-1D6419CB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9DDB-77FB-23A2-603A-AD53EEE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F657-8726-E043-D9F7-4639662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B827-7CDB-DD5B-BD19-912BAF61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5FB-DD84-7182-626D-3AF251B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F47C-7C8A-224E-B769-B6FF36C1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9D72-C8A3-8A8E-5E36-68616F1A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C334-7EF9-D040-67B1-173BADC8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EDC6-07D2-B437-15FD-193DB5CD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05F-420D-E2CB-1C0C-C58A5F0C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FAF7-E0A4-5CCA-A1F2-7CFE6111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AF194-C83C-369F-F187-74CD3A17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F7ED-3A7C-3D6E-ED26-4A910A7A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9872F-D62E-92A4-377A-C70FE9BA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89E8-F319-3B59-CBB3-9687CC9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816E-7E24-5EDF-3950-C25A26AF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1DC8-02F5-0499-3BFD-7E33BB31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F6160-07FF-0431-8019-450C0E5E9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8D93-C89C-CB75-F9C7-65E51F30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A8723-7CC1-D717-E8A0-B1BB100D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5933-5AAE-786B-7941-96BB679D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D363F-EE3E-FC58-5A03-57ECAD9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EE9F-F4E7-F414-BCED-CF5E5F00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9E1-1E11-1E16-55DA-0A00F44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F0CDB-3D9E-BD31-984D-668EAA1F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1812F-859A-430F-DE52-37E42673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2EEC1-8F9A-0BEE-2DFC-4DB5341D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A76A9-8097-FE81-C5F5-EAC14A69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3D4DF-4F7D-898A-922E-FC4997A0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FBC1B-5BF3-7F82-2DEB-7D4D40F2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B401-0628-EB79-17AB-A75452D9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A022-FF90-12FE-930C-A0A938DC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F6884-1ADB-3A17-53FC-11813D32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B361-79B9-505C-6EB4-1A171891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28A8-82B0-C750-BFE2-2E25D85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115C-9248-72CF-86F5-F9FC06BC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FCCC-AB96-E31A-A75E-C3280751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C9C76-A63F-3F25-3227-23FC3894F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A496-820B-08FE-FEF9-CDCBDD606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4167-55D4-DE26-47C8-11BA8251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9F0D-64CD-F66A-8F29-B0C6F3D2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5628-8290-E0BE-5D55-7704F1C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52A98-8A9C-8353-CEDF-C002A126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1A6F-A20F-CEA6-F879-526CB765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45BF-8F82-F385-3683-D933BA7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CB33-C488-904A-BCCB-8F89BA271083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0DF1-4806-E33F-046E-ED0B2373C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25FC9-3661-371A-4F4D-294B98909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0825-9BC6-9248-92F2-EB5C4EF7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7BC93-EE18-2017-9F7D-9B1CE00B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Visualization</a:t>
            </a:r>
            <a:b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Topic- “Back To School”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29F1B-0D2A-2A93-3084-80D9843B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Submitted By-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Swetha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Sargam</a:t>
            </a:r>
            <a:r>
              <a:rPr lang="en-US" sz="2000" dirty="0">
                <a:solidFill>
                  <a:schemeClr val="tx2"/>
                </a:solidFill>
              </a:rPr>
              <a:t> Jain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Ramakrishna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Riba</a:t>
            </a:r>
            <a:r>
              <a:rPr lang="en-US" sz="2000" dirty="0">
                <a:solidFill>
                  <a:schemeClr val="tx2"/>
                </a:solidFill>
              </a:rPr>
              <a:t> Khan</a:t>
            </a:r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2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1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7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48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EF1562-A86C-FFB5-9703-408D8A5E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79D2-96B3-140D-8A7C-78BC0B39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01" y="801866"/>
            <a:ext cx="5861657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dashboard is to track the usage of different systems across the Campus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3150D-74C2-B5AA-4B80-6591255A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0292-B422-E9E8-FB86-6BC23095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school team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information officer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specialists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A5503724-0196-72F7-C843-1C975B457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1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1" name="Group 2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Freeform: Shape 2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4" name="Rectangle 2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1E675-3377-C86C-A5B4-A693E9F0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A44450-ED75-C5DE-7BDB-0A8C00B72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661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8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E8F11-16E7-BCA7-8008-00F4E229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Covered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EA3395-E77F-FF10-20B7-85F768BA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09655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E8F11-16E7-BCA7-8008-00F4E229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Screenshot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D4A099-2618-FD88-E79B-E5DF5C07F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72178"/>
            <a:ext cx="7347537" cy="41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87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Data Visualization Topic- “Back To School” </vt:lpstr>
      <vt:lpstr>Objective of the Dashboard</vt:lpstr>
      <vt:lpstr>Target Audience</vt:lpstr>
      <vt:lpstr>KPI’s</vt:lpstr>
      <vt:lpstr>Visualizations Covered</vt:lpstr>
      <vt:lpstr>Dashboard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Topic- “Back To School”</dc:title>
  <dc:creator>Khan, Riba</dc:creator>
  <cp:lastModifiedBy>Khan, Riba</cp:lastModifiedBy>
  <cp:revision>7</cp:revision>
  <dcterms:created xsi:type="dcterms:W3CDTF">2022-05-06T14:47:41Z</dcterms:created>
  <dcterms:modified xsi:type="dcterms:W3CDTF">2022-11-21T22:43:17Z</dcterms:modified>
</cp:coreProperties>
</file>