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9" r:id="rId6"/>
    <p:sldId id="261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C46D2-5EC4-4D0A-963E-175ED8793A3A}" v="194" dt="2019-06-15T04:16:2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Wong" userId="b3e40d9648fdca5e" providerId="LiveId" clId="{9C7C46D2-5EC4-4D0A-963E-175ED8793A3A}"/>
    <pc:docChg chg="undo custSel addSld modSld sldOrd">
      <pc:chgData name="Kyle Wong" userId="b3e40d9648fdca5e" providerId="LiveId" clId="{9C7C46D2-5EC4-4D0A-963E-175ED8793A3A}" dt="2019-06-15T04:17:12.072" v="1786" actId="692"/>
      <pc:docMkLst>
        <pc:docMk/>
      </pc:docMkLst>
      <pc:sldChg chg="addSp delSp modSp">
        <pc:chgData name="Kyle Wong" userId="b3e40d9648fdca5e" providerId="LiveId" clId="{9C7C46D2-5EC4-4D0A-963E-175ED8793A3A}" dt="2019-06-15T04:08:49.200" v="1654" actId="20577"/>
        <pc:sldMkLst>
          <pc:docMk/>
          <pc:sldMk cId="1074039092" sldId="256"/>
        </pc:sldMkLst>
        <pc:spChg chg="add del mod">
          <ac:chgData name="Kyle Wong" userId="b3e40d9648fdca5e" providerId="LiveId" clId="{9C7C46D2-5EC4-4D0A-963E-175ED8793A3A}" dt="2019-06-15T02:37:52.953" v="1325"/>
          <ac:spMkLst>
            <pc:docMk/>
            <pc:sldMk cId="1074039092" sldId="256"/>
            <ac:spMk id="2" creationId="{AD8E7BCB-5A12-46A8-AE37-4836BD6E2811}"/>
          </ac:spMkLst>
        </pc:spChg>
        <pc:spChg chg="add mod">
          <ac:chgData name="Kyle Wong" userId="b3e40d9648fdca5e" providerId="LiveId" clId="{9C7C46D2-5EC4-4D0A-963E-175ED8793A3A}" dt="2019-06-15T02:37:58.764" v="1326" actId="1076"/>
          <ac:spMkLst>
            <pc:docMk/>
            <pc:sldMk cId="1074039092" sldId="256"/>
            <ac:spMk id="3" creationId="{EEF70578-23A3-4C9C-A6BC-84B726266A62}"/>
          </ac:spMkLst>
        </pc:spChg>
        <pc:spChg chg="mod">
          <ac:chgData name="Kyle Wong" userId="b3e40d9648fdca5e" providerId="LiveId" clId="{9C7C46D2-5EC4-4D0A-963E-175ED8793A3A}" dt="2019-06-15T04:08:49.200" v="1654" actId="20577"/>
          <ac:spMkLst>
            <pc:docMk/>
            <pc:sldMk cId="1074039092" sldId="256"/>
            <ac:spMk id="11" creationId="{55CDF6B5-05CC-44CD-B6EF-F861EE9E981F}"/>
          </ac:spMkLst>
        </pc:spChg>
      </pc:sldChg>
      <pc:sldChg chg="addSp delSp modSp add">
        <pc:chgData name="Kyle Wong" userId="b3e40d9648fdca5e" providerId="LiveId" clId="{9C7C46D2-5EC4-4D0A-963E-175ED8793A3A}" dt="2019-06-15T04:09:21.598" v="1656" actId="1076"/>
        <pc:sldMkLst>
          <pc:docMk/>
          <pc:sldMk cId="1066578265" sldId="257"/>
        </pc:sldMkLst>
        <pc:spChg chg="add del mod">
          <ac:chgData name="Kyle Wong" userId="b3e40d9648fdca5e" providerId="LiveId" clId="{9C7C46D2-5EC4-4D0A-963E-175ED8793A3A}" dt="2019-06-14T23:46:22.989" v="26" actId="11529"/>
          <ac:spMkLst>
            <pc:docMk/>
            <pc:sldMk cId="1066578265" sldId="257"/>
            <ac:spMk id="14" creationId="{C03F9EA1-C3AF-4A3E-A195-F3B1C14F6CB4}"/>
          </ac:spMkLst>
        </pc:spChg>
        <pc:spChg chg="add del mod">
          <ac:chgData name="Kyle Wong" userId="b3e40d9648fdca5e" providerId="LiveId" clId="{9C7C46D2-5EC4-4D0A-963E-175ED8793A3A}" dt="2019-06-14T23:46:48.399" v="33" actId="478"/>
          <ac:spMkLst>
            <pc:docMk/>
            <pc:sldMk cId="1066578265" sldId="257"/>
            <ac:spMk id="15" creationId="{B0B0A6E4-C6D2-415E-8C56-21A5A0290536}"/>
          </ac:spMkLst>
        </pc:spChg>
        <pc:spChg chg="add del mod">
          <ac:chgData name="Kyle Wong" userId="b3e40d9648fdca5e" providerId="LiveId" clId="{9C7C46D2-5EC4-4D0A-963E-175ED8793A3A}" dt="2019-06-14T23:47:14.893" v="37" actId="478"/>
          <ac:spMkLst>
            <pc:docMk/>
            <pc:sldMk cId="1066578265" sldId="257"/>
            <ac:spMk id="18" creationId="{E3767060-0897-4C52-A8A9-2A21E13E82E3}"/>
          </ac:spMkLst>
        </pc:spChg>
        <pc:spChg chg="add mod">
          <ac:chgData name="Kyle Wong" userId="b3e40d9648fdca5e" providerId="LiveId" clId="{9C7C46D2-5EC4-4D0A-963E-175ED8793A3A}" dt="2019-06-14T23:50:46.175" v="93" actId="14100"/>
          <ac:spMkLst>
            <pc:docMk/>
            <pc:sldMk cId="1066578265" sldId="257"/>
            <ac:spMk id="19" creationId="{23EFB472-0720-47FF-999B-BF7E734E970B}"/>
          </ac:spMkLst>
        </pc:spChg>
        <pc:spChg chg="add mod">
          <ac:chgData name="Kyle Wong" userId="b3e40d9648fdca5e" providerId="LiveId" clId="{9C7C46D2-5EC4-4D0A-963E-175ED8793A3A}" dt="2019-06-14T23:48:30.393" v="66" actId="692"/>
          <ac:spMkLst>
            <pc:docMk/>
            <pc:sldMk cId="1066578265" sldId="257"/>
            <ac:spMk id="20" creationId="{9D72C45B-2770-4DCA-AD80-E52AD5771EA1}"/>
          </ac:spMkLst>
        </pc:spChg>
        <pc:spChg chg="add mod">
          <ac:chgData name="Kyle Wong" userId="b3e40d9648fdca5e" providerId="LiveId" clId="{9C7C46D2-5EC4-4D0A-963E-175ED8793A3A}" dt="2019-06-14T23:50:52.756" v="96" actId="1076"/>
          <ac:spMkLst>
            <pc:docMk/>
            <pc:sldMk cId="1066578265" sldId="257"/>
            <ac:spMk id="21" creationId="{1DBC09F0-C749-4479-9A09-D34FCDE5F7CE}"/>
          </ac:spMkLst>
        </pc:spChg>
        <pc:spChg chg="add mod">
          <ac:chgData name="Kyle Wong" userId="b3e40d9648fdca5e" providerId="LiveId" clId="{9C7C46D2-5EC4-4D0A-963E-175ED8793A3A}" dt="2019-06-14T23:49:47.625" v="86" actId="1076"/>
          <ac:spMkLst>
            <pc:docMk/>
            <pc:sldMk cId="1066578265" sldId="257"/>
            <ac:spMk id="22" creationId="{ECD3A04B-F717-41BA-BDAA-A34C98947608}"/>
          </ac:spMkLst>
        </pc:spChg>
        <pc:spChg chg="add mod">
          <ac:chgData name="Kyle Wong" userId="b3e40d9648fdca5e" providerId="LiveId" clId="{9C7C46D2-5EC4-4D0A-963E-175ED8793A3A}" dt="2019-06-15T04:09:21.598" v="1656" actId="1076"/>
          <ac:spMkLst>
            <pc:docMk/>
            <pc:sldMk cId="1066578265" sldId="257"/>
            <ac:spMk id="28" creationId="{3C99FAF8-1F8B-442A-968A-B60236AE47B8}"/>
          </ac:spMkLst>
        </pc:spChg>
        <pc:spChg chg="add mod">
          <ac:chgData name="Kyle Wong" userId="b3e40d9648fdca5e" providerId="LiveId" clId="{9C7C46D2-5EC4-4D0A-963E-175ED8793A3A}" dt="2019-06-15T00:18:37.033" v="611" actId="1076"/>
          <ac:spMkLst>
            <pc:docMk/>
            <pc:sldMk cId="1066578265" sldId="257"/>
            <ac:spMk id="29" creationId="{316F2E51-B155-48BF-96F9-C370AF988330}"/>
          </ac:spMkLst>
        </pc:spChg>
        <pc:picChg chg="add mod">
          <ac:chgData name="Kyle Wong" userId="b3e40d9648fdca5e" providerId="LiveId" clId="{9C7C46D2-5EC4-4D0A-963E-175ED8793A3A}" dt="2019-06-14T23:43:51.399" v="12" actId="1076"/>
          <ac:picMkLst>
            <pc:docMk/>
            <pc:sldMk cId="1066578265" sldId="257"/>
            <ac:picMk id="3" creationId="{7596ADC3-DC3F-4A54-82AC-AB2896409BEE}"/>
          </ac:picMkLst>
        </pc:picChg>
        <pc:picChg chg="add mod">
          <ac:chgData name="Kyle Wong" userId="b3e40d9648fdca5e" providerId="LiveId" clId="{9C7C46D2-5EC4-4D0A-963E-175ED8793A3A}" dt="2019-06-14T23:42:53.044" v="7" actId="688"/>
          <ac:picMkLst>
            <pc:docMk/>
            <pc:sldMk cId="1066578265" sldId="257"/>
            <ac:picMk id="5" creationId="{7AE99F1B-4783-468A-800A-051290893DEB}"/>
          </ac:picMkLst>
        </pc:picChg>
        <pc:cxnChg chg="add mod">
          <ac:chgData name="Kyle Wong" userId="b3e40d9648fdca5e" providerId="LiveId" clId="{9C7C46D2-5EC4-4D0A-963E-175ED8793A3A}" dt="2019-06-14T23:45:34.524" v="21" actId="692"/>
          <ac:cxnSpMkLst>
            <pc:docMk/>
            <pc:sldMk cId="1066578265" sldId="257"/>
            <ac:cxnSpMk id="7" creationId="{A24FB43F-7E60-431D-9B01-87A67D3A549B}"/>
          </ac:cxnSpMkLst>
        </pc:cxnChg>
        <pc:cxnChg chg="add mod">
          <ac:chgData name="Kyle Wong" userId="b3e40d9648fdca5e" providerId="LiveId" clId="{9C7C46D2-5EC4-4D0A-963E-175ED8793A3A}" dt="2019-06-15T03:08:07.180" v="1651" actId="692"/>
          <ac:cxnSpMkLst>
            <pc:docMk/>
            <pc:sldMk cId="1066578265" sldId="257"/>
            <ac:cxnSpMk id="9" creationId="{06A9C761-5A07-43EB-B726-A7D4E3A440DF}"/>
          </ac:cxnSpMkLst>
        </pc:cxnChg>
        <pc:cxnChg chg="add mod">
          <ac:chgData name="Kyle Wong" userId="b3e40d9648fdca5e" providerId="LiveId" clId="{9C7C46D2-5EC4-4D0A-963E-175ED8793A3A}" dt="2019-06-14T23:44:54.565" v="17" actId="692"/>
          <ac:cxnSpMkLst>
            <pc:docMk/>
            <pc:sldMk cId="1066578265" sldId="257"/>
            <ac:cxnSpMk id="11" creationId="{AB60A726-0EF3-49A6-9161-345D1F63652F}"/>
          </ac:cxnSpMkLst>
        </pc:cxnChg>
        <pc:cxnChg chg="add mod ord">
          <ac:chgData name="Kyle Wong" userId="b3e40d9648fdca5e" providerId="LiveId" clId="{9C7C46D2-5EC4-4D0A-963E-175ED8793A3A}" dt="2019-06-14T23:45:24.843" v="20" actId="692"/>
          <ac:cxnSpMkLst>
            <pc:docMk/>
            <pc:sldMk cId="1066578265" sldId="257"/>
            <ac:cxnSpMk id="13" creationId="{F41F5300-F015-45C4-AF83-41DFC5444B48}"/>
          </ac:cxnSpMkLst>
        </pc:cxnChg>
        <pc:cxnChg chg="add del mod">
          <ac:chgData name="Kyle Wong" userId="b3e40d9648fdca5e" providerId="LiveId" clId="{9C7C46D2-5EC4-4D0A-963E-175ED8793A3A}" dt="2019-06-14T23:47:00.157" v="35" actId="478"/>
          <ac:cxnSpMkLst>
            <pc:docMk/>
            <pc:sldMk cId="1066578265" sldId="257"/>
            <ac:cxnSpMk id="17" creationId="{FFBF142A-43D9-4DDF-AD9E-3D65D1C773EA}"/>
          </ac:cxnSpMkLst>
        </pc:cxnChg>
        <pc:cxnChg chg="add mod">
          <ac:chgData name="Kyle Wong" userId="b3e40d9648fdca5e" providerId="LiveId" clId="{9C7C46D2-5EC4-4D0A-963E-175ED8793A3A}" dt="2019-06-14T23:50:51.321" v="95" actId="1076"/>
          <ac:cxnSpMkLst>
            <pc:docMk/>
            <pc:sldMk cId="1066578265" sldId="257"/>
            <ac:cxnSpMk id="24" creationId="{88573FE8-C71D-49FD-9627-EA540E6994AD}"/>
          </ac:cxnSpMkLst>
        </pc:cxnChg>
        <pc:cxnChg chg="add mod">
          <ac:chgData name="Kyle Wong" userId="b3e40d9648fdca5e" providerId="LiveId" clId="{9C7C46D2-5EC4-4D0A-963E-175ED8793A3A}" dt="2019-06-14T23:50:07.327" v="89" actId="11529"/>
          <ac:cxnSpMkLst>
            <pc:docMk/>
            <pc:sldMk cId="1066578265" sldId="257"/>
            <ac:cxnSpMk id="26" creationId="{4B89149F-EF9B-4EBC-ABED-579EB51F1FBB}"/>
          </ac:cxnSpMkLst>
        </pc:cxnChg>
      </pc:sldChg>
      <pc:sldChg chg="addSp delSp modSp add">
        <pc:chgData name="Kyle Wong" userId="b3e40d9648fdca5e" providerId="LiveId" clId="{9C7C46D2-5EC4-4D0A-963E-175ED8793A3A}" dt="2019-06-15T04:17:12.072" v="1786" actId="692"/>
        <pc:sldMkLst>
          <pc:docMk/>
          <pc:sldMk cId="343493824" sldId="258"/>
        </pc:sldMkLst>
        <pc:spChg chg="add mod">
          <ac:chgData name="Kyle Wong" userId="b3e40d9648fdca5e" providerId="LiveId" clId="{9C7C46D2-5EC4-4D0A-963E-175ED8793A3A}" dt="2019-06-15T02:43:39.776" v="1603" actId="1035"/>
          <ac:spMkLst>
            <pc:docMk/>
            <pc:sldMk cId="343493824" sldId="258"/>
            <ac:spMk id="24" creationId="{7F4574D6-EE6C-4EA0-BAD1-13DADA011ACA}"/>
          </ac:spMkLst>
        </pc:spChg>
        <pc:spChg chg="add del mod">
          <ac:chgData name="Kyle Wong" userId="b3e40d9648fdca5e" providerId="LiveId" clId="{9C7C46D2-5EC4-4D0A-963E-175ED8793A3A}" dt="2019-06-15T02:43:13.624" v="1568"/>
          <ac:spMkLst>
            <pc:docMk/>
            <pc:sldMk cId="343493824" sldId="258"/>
            <ac:spMk id="35" creationId="{A46942B3-503A-447E-9357-200A4B2CDF79}"/>
          </ac:spMkLst>
        </pc:spChg>
        <pc:spChg chg="add mod">
          <ac:chgData name="Kyle Wong" userId="b3e40d9648fdca5e" providerId="LiveId" clId="{9C7C46D2-5EC4-4D0A-963E-175ED8793A3A}" dt="2019-06-15T04:15:02.313" v="1762" actId="20577"/>
          <ac:spMkLst>
            <pc:docMk/>
            <pc:sldMk cId="343493824" sldId="258"/>
            <ac:spMk id="37" creationId="{4538D20F-54D1-4D51-92B1-C96BBBE8B07B}"/>
          </ac:spMkLst>
        </pc:spChg>
        <pc:spChg chg="add mod">
          <ac:chgData name="Kyle Wong" userId="b3e40d9648fdca5e" providerId="LiveId" clId="{9C7C46D2-5EC4-4D0A-963E-175ED8793A3A}" dt="2019-06-15T04:13:09.758" v="1733" actId="1076"/>
          <ac:spMkLst>
            <pc:docMk/>
            <pc:sldMk cId="343493824" sldId="258"/>
            <ac:spMk id="41" creationId="{54D82313-371B-4C9C-A302-8D8B0FA32310}"/>
          </ac:spMkLst>
        </pc:spChg>
        <pc:spChg chg="add mod">
          <ac:chgData name="Kyle Wong" userId="b3e40d9648fdca5e" providerId="LiveId" clId="{9C7C46D2-5EC4-4D0A-963E-175ED8793A3A}" dt="2019-06-15T04:13:28.808" v="1737" actId="1076"/>
          <ac:spMkLst>
            <pc:docMk/>
            <pc:sldMk cId="343493824" sldId="258"/>
            <ac:spMk id="42" creationId="{86EEB6BF-29F5-48D2-AB94-092ACC25E103}"/>
          </ac:spMkLst>
        </pc:spChg>
        <pc:spChg chg="add mod">
          <ac:chgData name="Kyle Wong" userId="b3e40d9648fdca5e" providerId="LiveId" clId="{9C7C46D2-5EC4-4D0A-963E-175ED8793A3A}" dt="2019-06-15T04:13:42.577" v="1745" actId="1035"/>
          <ac:spMkLst>
            <pc:docMk/>
            <pc:sldMk cId="343493824" sldId="258"/>
            <ac:spMk id="43" creationId="{BC389153-62E5-4777-8478-D846FAF78311}"/>
          </ac:spMkLst>
        </pc:spChg>
        <pc:spChg chg="add del mod">
          <ac:chgData name="Kyle Wong" userId="b3e40d9648fdca5e" providerId="LiveId" clId="{9C7C46D2-5EC4-4D0A-963E-175ED8793A3A}" dt="2019-06-15T00:02:03.205" v="206" actId="478"/>
          <ac:spMkLst>
            <pc:docMk/>
            <pc:sldMk cId="343493824" sldId="258"/>
            <ac:spMk id="50" creationId="{E34E7A40-CBEA-49EF-A57F-44D6C25AEBD3}"/>
          </ac:spMkLst>
        </pc:spChg>
        <pc:spChg chg="add mod">
          <ac:chgData name="Kyle Wong" userId="b3e40d9648fdca5e" providerId="LiveId" clId="{9C7C46D2-5EC4-4D0A-963E-175ED8793A3A}" dt="2019-06-15T02:43:14.216" v="1570" actId="1035"/>
          <ac:spMkLst>
            <pc:docMk/>
            <pc:sldMk cId="343493824" sldId="258"/>
            <ac:spMk id="59" creationId="{199E29FD-D9A8-4189-B1BD-6ABA92340B4B}"/>
          </ac:spMkLst>
        </pc:spChg>
        <pc:picChg chg="add mod">
          <ac:chgData name="Kyle Wong" userId="b3e40d9648fdca5e" providerId="LiveId" clId="{9C7C46D2-5EC4-4D0A-963E-175ED8793A3A}" dt="2019-06-14T23:52:24.699" v="102" actId="1076"/>
          <ac:picMkLst>
            <pc:docMk/>
            <pc:sldMk cId="343493824" sldId="258"/>
            <ac:picMk id="2" creationId="{63D316B6-49FF-49A7-8C54-2628C429959B}"/>
          </ac:picMkLst>
        </pc:picChg>
        <pc:picChg chg="add mod">
          <ac:chgData name="Kyle Wong" userId="b3e40d9648fdca5e" providerId="LiveId" clId="{9C7C46D2-5EC4-4D0A-963E-175ED8793A3A}" dt="2019-06-14T23:52:41.180" v="107" actId="1076"/>
          <ac:picMkLst>
            <pc:docMk/>
            <pc:sldMk cId="343493824" sldId="258"/>
            <ac:picMk id="3" creationId="{340F3949-BEB6-4DF5-8D64-26A0178F0031}"/>
          </ac:picMkLst>
        </pc:picChg>
        <pc:picChg chg="add mod">
          <ac:chgData name="Kyle Wong" userId="b3e40d9648fdca5e" providerId="LiveId" clId="{9C7C46D2-5EC4-4D0A-963E-175ED8793A3A}" dt="2019-06-14T23:53:07.407" v="112" actId="1076"/>
          <ac:picMkLst>
            <pc:docMk/>
            <pc:sldMk cId="343493824" sldId="258"/>
            <ac:picMk id="6" creationId="{71CA3FCB-C393-4E03-B77B-EA44EBAF884D}"/>
          </ac:picMkLst>
        </pc:picChg>
        <pc:picChg chg="add mod">
          <ac:chgData name="Kyle Wong" userId="b3e40d9648fdca5e" providerId="LiveId" clId="{9C7C46D2-5EC4-4D0A-963E-175ED8793A3A}" dt="2019-06-14T23:53:07.407" v="112" actId="1076"/>
          <ac:picMkLst>
            <pc:docMk/>
            <pc:sldMk cId="343493824" sldId="258"/>
            <ac:picMk id="7" creationId="{E3E012D6-8050-4573-9B2A-4B9DE81CF572}"/>
          </ac:picMkLst>
        </pc:picChg>
        <pc:picChg chg="add mod">
          <ac:chgData name="Kyle Wong" userId="b3e40d9648fdca5e" providerId="LiveId" clId="{9C7C46D2-5EC4-4D0A-963E-175ED8793A3A}" dt="2019-06-14T23:53:11.030" v="114" actId="1076"/>
          <ac:picMkLst>
            <pc:docMk/>
            <pc:sldMk cId="343493824" sldId="258"/>
            <ac:picMk id="8" creationId="{89C658A1-CAAA-4658-974B-CEA7DF69F4FB}"/>
          </ac:picMkLst>
        </pc:picChg>
        <pc:picChg chg="add mod">
          <ac:chgData name="Kyle Wong" userId="b3e40d9648fdca5e" providerId="LiveId" clId="{9C7C46D2-5EC4-4D0A-963E-175ED8793A3A}" dt="2019-06-14T23:53:11.030" v="114" actId="1076"/>
          <ac:picMkLst>
            <pc:docMk/>
            <pc:sldMk cId="343493824" sldId="258"/>
            <ac:picMk id="9" creationId="{55295FEA-C22E-4D79-A1E9-F93D5F6EB205}"/>
          </ac:picMkLst>
        </pc:picChg>
        <pc:cxnChg chg="add del mod">
          <ac:chgData name="Kyle Wong" userId="b3e40d9648fdca5e" providerId="LiveId" clId="{9C7C46D2-5EC4-4D0A-963E-175ED8793A3A}" dt="2019-06-14T23:53:00.182" v="109" actId="11529"/>
          <ac:cxnSpMkLst>
            <pc:docMk/>
            <pc:sldMk cId="343493824" sldId="258"/>
            <ac:cxnSpMk id="5" creationId="{1719EF04-4299-4DEA-AC33-964667C3B77B}"/>
          </ac:cxnSpMkLst>
        </pc:cxnChg>
        <pc:cxnChg chg="add mod">
          <ac:chgData name="Kyle Wong" userId="b3e40d9648fdca5e" providerId="LiveId" clId="{9C7C46D2-5EC4-4D0A-963E-175ED8793A3A}" dt="2019-06-14T23:53:34.069" v="116" actId="692"/>
          <ac:cxnSpMkLst>
            <pc:docMk/>
            <pc:sldMk cId="343493824" sldId="258"/>
            <ac:cxnSpMk id="11" creationId="{723D5CC5-F916-446B-87CB-512788383F8B}"/>
          </ac:cxnSpMkLst>
        </pc:cxnChg>
        <pc:cxnChg chg="add mod">
          <ac:chgData name="Kyle Wong" userId="b3e40d9648fdca5e" providerId="LiveId" clId="{9C7C46D2-5EC4-4D0A-963E-175ED8793A3A}" dt="2019-06-14T23:53:46.652" v="121" actId="14100"/>
          <ac:cxnSpMkLst>
            <pc:docMk/>
            <pc:sldMk cId="343493824" sldId="258"/>
            <ac:cxnSpMk id="12" creationId="{B40CF07F-B573-463F-AA04-7EE8AF95F872}"/>
          </ac:cxnSpMkLst>
        </pc:cxnChg>
        <pc:cxnChg chg="add mod">
          <ac:chgData name="Kyle Wong" userId="b3e40d9648fdca5e" providerId="LiveId" clId="{9C7C46D2-5EC4-4D0A-963E-175ED8793A3A}" dt="2019-06-14T23:54:03.518" v="123" actId="1076"/>
          <ac:cxnSpMkLst>
            <pc:docMk/>
            <pc:sldMk cId="343493824" sldId="258"/>
            <ac:cxnSpMk id="15" creationId="{74AAF8BF-CCB0-41DD-A92B-B9A66A311041}"/>
          </ac:cxnSpMkLst>
        </pc:cxnChg>
        <pc:cxnChg chg="add mod">
          <ac:chgData name="Kyle Wong" userId="b3e40d9648fdca5e" providerId="LiveId" clId="{9C7C46D2-5EC4-4D0A-963E-175ED8793A3A}" dt="2019-06-14T23:54:09.480" v="125" actId="1076"/>
          <ac:cxnSpMkLst>
            <pc:docMk/>
            <pc:sldMk cId="343493824" sldId="258"/>
            <ac:cxnSpMk id="16" creationId="{7398BDCB-2CD5-4BCE-A5EA-A9A9BF1248F6}"/>
          </ac:cxnSpMkLst>
        </pc:cxnChg>
        <pc:cxnChg chg="add mod">
          <ac:chgData name="Kyle Wong" userId="b3e40d9648fdca5e" providerId="LiveId" clId="{9C7C46D2-5EC4-4D0A-963E-175ED8793A3A}" dt="2019-06-14T23:54:09.480" v="125" actId="1076"/>
          <ac:cxnSpMkLst>
            <pc:docMk/>
            <pc:sldMk cId="343493824" sldId="258"/>
            <ac:cxnSpMk id="17" creationId="{66666AEA-ED76-4723-B32A-432CD0166E1D}"/>
          </ac:cxnSpMkLst>
        </pc:cxnChg>
        <pc:cxnChg chg="add mod">
          <ac:chgData name="Kyle Wong" userId="b3e40d9648fdca5e" providerId="LiveId" clId="{9C7C46D2-5EC4-4D0A-963E-175ED8793A3A}" dt="2019-06-14T23:54:25.650" v="128" actId="692"/>
          <ac:cxnSpMkLst>
            <pc:docMk/>
            <pc:sldMk cId="343493824" sldId="258"/>
            <ac:cxnSpMk id="19" creationId="{1B365143-0552-440D-97E9-C5F52F481503}"/>
          </ac:cxnSpMkLst>
        </pc:cxnChg>
        <pc:cxnChg chg="add mod">
          <ac:chgData name="Kyle Wong" userId="b3e40d9648fdca5e" providerId="LiveId" clId="{9C7C46D2-5EC4-4D0A-963E-175ED8793A3A}" dt="2019-06-14T23:54:50.853" v="130" actId="1076"/>
          <ac:cxnSpMkLst>
            <pc:docMk/>
            <pc:sldMk cId="343493824" sldId="258"/>
            <ac:cxnSpMk id="21" creationId="{5BEB52A1-CBB1-41AA-9A2C-A960ABD1DFBA}"/>
          </ac:cxnSpMkLst>
        </pc:cxnChg>
        <pc:cxnChg chg="add mod">
          <ac:chgData name="Kyle Wong" userId="b3e40d9648fdca5e" providerId="LiveId" clId="{9C7C46D2-5EC4-4D0A-963E-175ED8793A3A}" dt="2019-06-14T23:54:56.983" v="132" actId="1076"/>
          <ac:cxnSpMkLst>
            <pc:docMk/>
            <pc:sldMk cId="343493824" sldId="258"/>
            <ac:cxnSpMk id="22" creationId="{B3CA65BF-E647-4CB4-9FC6-44EE550C02EF}"/>
          </ac:cxnSpMkLst>
        </pc:cxnChg>
        <pc:cxnChg chg="add mod">
          <ac:chgData name="Kyle Wong" userId="b3e40d9648fdca5e" providerId="LiveId" clId="{9C7C46D2-5EC4-4D0A-963E-175ED8793A3A}" dt="2019-06-14T23:55:02.785" v="134" actId="1076"/>
          <ac:cxnSpMkLst>
            <pc:docMk/>
            <pc:sldMk cId="343493824" sldId="258"/>
            <ac:cxnSpMk id="23" creationId="{33546F4A-BED6-4A79-94D6-B593C1209EB4}"/>
          </ac:cxnSpMkLst>
        </pc:cxnChg>
        <pc:cxnChg chg="add mod">
          <ac:chgData name="Kyle Wong" userId="b3e40d9648fdca5e" providerId="LiveId" clId="{9C7C46D2-5EC4-4D0A-963E-175ED8793A3A}" dt="2019-06-15T02:43:39.776" v="1603" actId="1035"/>
          <ac:cxnSpMkLst>
            <pc:docMk/>
            <pc:sldMk cId="343493824" sldId="258"/>
            <ac:cxnSpMk id="26" creationId="{FCC542EB-A644-4624-9CF1-8DF1661741F3}"/>
          </ac:cxnSpMkLst>
        </pc:cxnChg>
        <pc:cxnChg chg="add mod">
          <ac:chgData name="Kyle Wong" userId="b3e40d9648fdca5e" providerId="LiveId" clId="{9C7C46D2-5EC4-4D0A-963E-175ED8793A3A}" dt="2019-06-15T02:43:39.776" v="1603" actId="1035"/>
          <ac:cxnSpMkLst>
            <pc:docMk/>
            <pc:sldMk cId="343493824" sldId="258"/>
            <ac:cxnSpMk id="27" creationId="{A128BA4A-EB47-42D7-89C6-A3EB2EEB5095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28" creationId="{EEC71CE3-9B7D-4FFA-8847-05D0472A7A56}"/>
          </ac:cxnSpMkLst>
        </pc:cxnChg>
        <pc:cxnChg chg="add del mod">
          <ac:chgData name="Kyle Wong" userId="b3e40d9648fdca5e" providerId="LiveId" clId="{9C7C46D2-5EC4-4D0A-963E-175ED8793A3A}" dt="2019-06-15T04:13:48.841" v="1749" actId="478"/>
          <ac:cxnSpMkLst>
            <pc:docMk/>
            <pc:sldMk cId="343493824" sldId="258"/>
            <ac:cxnSpMk id="29" creationId="{66B56B23-B2FC-4A77-8343-2901FD1A0407}"/>
          </ac:cxnSpMkLst>
        </pc:cxnChg>
        <pc:cxnChg chg="add del mod">
          <ac:chgData name="Kyle Wong" userId="b3e40d9648fdca5e" providerId="LiveId" clId="{9C7C46D2-5EC4-4D0A-963E-175ED8793A3A}" dt="2019-06-15T04:13:48.572" v="1748" actId="478"/>
          <ac:cxnSpMkLst>
            <pc:docMk/>
            <pc:sldMk cId="343493824" sldId="258"/>
            <ac:cxnSpMk id="30" creationId="{488A7836-9BF4-4D1D-9730-72FF4EC72104}"/>
          </ac:cxnSpMkLst>
        </pc:cxnChg>
        <pc:cxnChg chg="add del mod">
          <ac:chgData name="Kyle Wong" userId="b3e40d9648fdca5e" providerId="LiveId" clId="{9C7C46D2-5EC4-4D0A-963E-175ED8793A3A}" dt="2019-06-15T04:13:47.400" v="1747" actId="478"/>
          <ac:cxnSpMkLst>
            <pc:docMk/>
            <pc:sldMk cId="343493824" sldId="258"/>
            <ac:cxnSpMk id="33" creationId="{C2081F0A-C69B-4A62-9196-8D48062F8F55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34" creationId="{679D05C4-14DD-4043-9A2D-74255F8AA5C1}"/>
          </ac:cxnSpMkLst>
        </pc:cxnChg>
        <pc:cxnChg chg="add mod">
          <ac:chgData name="Kyle Wong" userId="b3e40d9648fdca5e" providerId="LiveId" clId="{9C7C46D2-5EC4-4D0A-963E-175ED8793A3A}" dt="2019-06-15T04:14:12.452" v="1752" actId="14100"/>
          <ac:cxnSpMkLst>
            <pc:docMk/>
            <pc:sldMk cId="343493824" sldId="258"/>
            <ac:cxnSpMk id="36" creationId="{907E2D3B-539F-4159-9A91-A22B4B35EF93}"/>
          </ac:cxnSpMkLst>
        </pc:cxnChg>
        <pc:cxnChg chg="add mod">
          <ac:chgData name="Kyle Wong" userId="b3e40d9648fdca5e" providerId="LiveId" clId="{9C7C46D2-5EC4-4D0A-963E-175ED8793A3A}" dt="2019-06-15T04:13:21.499" v="1736" actId="14100"/>
          <ac:cxnSpMkLst>
            <pc:docMk/>
            <pc:sldMk cId="343493824" sldId="258"/>
            <ac:cxnSpMk id="38" creationId="{45BC26FD-7A92-4939-8E03-E02215170ADB}"/>
          </ac:cxnSpMkLst>
        </pc:cxnChg>
        <pc:cxnChg chg="add mod">
          <ac:chgData name="Kyle Wong" userId="b3e40d9648fdca5e" providerId="LiveId" clId="{9C7C46D2-5EC4-4D0A-963E-175ED8793A3A}" dt="2019-06-15T04:14:40.433" v="1757" actId="14100"/>
          <ac:cxnSpMkLst>
            <pc:docMk/>
            <pc:sldMk cId="343493824" sldId="258"/>
            <ac:cxnSpMk id="40" creationId="{0FD0D25D-55C8-4F4A-AB0F-82408D78603B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44" creationId="{4A554D8D-E2A3-44E8-B3DA-C5721D758EC3}"/>
          </ac:cxnSpMkLst>
        </pc:cxnChg>
        <pc:cxnChg chg="add mod">
          <ac:chgData name="Kyle Wong" userId="b3e40d9648fdca5e" providerId="LiveId" clId="{9C7C46D2-5EC4-4D0A-963E-175ED8793A3A}" dt="2019-06-14T23:59:31.453" v="187" actId="692"/>
          <ac:cxnSpMkLst>
            <pc:docMk/>
            <pc:sldMk cId="343493824" sldId="258"/>
            <ac:cxnSpMk id="45" creationId="{0466A280-CCC1-4C5B-81B3-2B3D5CD8AB01}"/>
          </ac:cxnSpMkLst>
        </pc:cxnChg>
        <pc:cxnChg chg="add mod">
          <ac:chgData name="Kyle Wong" userId="b3e40d9648fdca5e" providerId="LiveId" clId="{9C7C46D2-5EC4-4D0A-963E-175ED8793A3A}" dt="2019-06-14T23:59:43.804" v="191" actId="1076"/>
          <ac:cxnSpMkLst>
            <pc:docMk/>
            <pc:sldMk cId="343493824" sldId="258"/>
            <ac:cxnSpMk id="46" creationId="{A2424B59-C6AF-4C6F-B950-341112D3847B}"/>
          </ac:cxnSpMkLst>
        </pc:cxnChg>
        <pc:cxnChg chg="add mod">
          <ac:chgData name="Kyle Wong" userId="b3e40d9648fdca5e" providerId="LiveId" clId="{9C7C46D2-5EC4-4D0A-963E-175ED8793A3A}" dt="2019-06-14T23:59:53.034" v="194" actId="14100"/>
          <ac:cxnSpMkLst>
            <pc:docMk/>
            <pc:sldMk cId="343493824" sldId="258"/>
            <ac:cxnSpMk id="48" creationId="{1266A70D-FB22-4170-A064-095C05308D6F}"/>
          </ac:cxnSpMkLst>
        </pc:cxnChg>
        <pc:cxnChg chg="add del mod">
          <ac:chgData name="Kyle Wong" userId="b3e40d9648fdca5e" providerId="LiveId" clId="{9C7C46D2-5EC4-4D0A-963E-175ED8793A3A}" dt="2019-06-15T00:02:03.205" v="206" actId="478"/>
          <ac:cxnSpMkLst>
            <pc:docMk/>
            <pc:sldMk cId="343493824" sldId="258"/>
            <ac:cxnSpMk id="51" creationId="{D66E56ED-D52C-4B61-A819-80D1BE419C67}"/>
          </ac:cxnSpMkLst>
        </pc:cxnChg>
        <pc:cxnChg chg="add del mod">
          <ac:chgData name="Kyle Wong" userId="b3e40d9648fdca5e" providerId="LiveId" clId="{9C7C46D2-5EC4-4D0A-963E-175ED8793A3A}" dt="2019-06-15T00:02:03.205" v="206" actId="478"/>
          <ac:cxnSpMkLst>
            <pc:docMk/>
            <pc:sldMk cId="343493824" sldId="258"/>
            <ac:cxnSpMk id="52" creationId="{69E01DF4-7D9E-47AF-8806-98F86212CC40}"/>
          </ac:cxnSpMkLst>
        </pc:cxnChg>
        <pc:cxnChg chg="add mod">
          <ac:chgData name="Kyle Wong" userId="b3e40d9648fdca5e" providerId="LiveId" clId="{9C7C46D2-5EC4-4D0A-963E-175ED8793A3A}" dt="2019-06-15T00:03:11.943" v="318" actId="692"/>
          <ac:cxnSpMkLst>
            <pc:docMk/>
            <pc:sldMk cId="343493824" sldId="258"/>
            <ac:cxnSpMk id="61" creationId="{0E101305-D43C-44FA-A60F-B872A3074E53}"/>
          </ac:cxnSpMkLst>
        </pc:cxnChg>
        <pc:cxnChg chg="add mod">
          <ac:chgData name="Kyle Wong" userId="b3e40d9648fdca5e" providerId="LiveId" clId="{9C7C46D2-5EC4-4D0A-963E-175ED8793A3A}" dt="2019-06-15T00:03:52.172" v="327" actId="1036"/>
          <ac:cxnSpMkLst>
            <pc:docMk/>
            <pc:sldMk cId="343493824" sldId="258"/>
            <ac:cxnSpMk id="62" creationId="{D9C02B61-6590-448D-8C47-E2B908C11557}"/>
          </ac:cxnSpMkLst>
        </pc:cxnChg>
      </pc:sldChg>
      <pc:sldChg chg="addSp delSp modSp add ord">
        <pc:chgData name="Kyle Wong" userId="b3e40d9648fdca5e" providerId="LiveId" clId="{9C7C46D2-5EC4-4D0A-963E-175ED8793A3A}" dt="2019-06-15T04:16:56.832" v="1784" actId="692"/>
        <pc:sldMkLst>
          <pc:docMk/>
          <pc:sldMk cId="3110200404" sldId="259"/>
        </pc:sldMkLst>
        <pc:spChg chg="add mod">
          <ac:chgData name="Kyle Wong" userId="b3e40d9648fdca5e" providerId="LiveId" clId="{9C7C46D2-5EC4-4D0A-963E-175ED8793A3A}" dt="2019-06-15T04:16:27.042" v="1778"/>
          <ac:spMkLst>
            <pc:docMk/>
            <pc:sldMk cId="3110200404" sldId="259"/>
            <ac:spMk id="2" creationId="{9808AB2F-307A-4DC1-A109-3197C6C9E66F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5" creationId="{97B52342-36B5-4AC2-8286-BED4AB138160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6" creationId="{FEAD5956-366A-4FFB-B949-ED278C3DB9DB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7" creationId="{11A85277-8939-4057-BC7A-94D9E97E5C2A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8" creationId="{94260F3A-6740-4664-9237-24034FB1FF87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9" creationId="{5B893C08-E787-4DFA-A7EB-8FCA7FF5E474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0" creationId="{07EA26F1-E4D4-4B76-948B-110304B71278}"/>
          </ac:spMkLst>
        </pc:spChg>
        <pc:spChg chg="add mod">
          <ac:chgData name="Kyle Wong" userId="b3e40d9648fdca5e" providerId="LiveId" clId="{9C7C46D2-5EC4-4D0A-963E-175ED8793A3A}" dt="2019-06-15T02:41:46.553" v="1493" actId="1076"/>
          <ac:spMkLst>
            <pc:docMk/>
            <pc:sldMk cId="3110200404" sldId="259"/>
            <ac:spMk id="31" creationId="{34A0B5A9-FD36-4C48-8C7D-71CCF917D4D6}"/>
          </ac:spMkLst>
        </pc:spChg>
        <pc:spChg chg="add mod">
          <ac:chgData name="Kyle Wong" userId="b3e40d9648fdca5e" providerId="LiveId" clId="{9C7C46D2-5EC4-4D0A-963E-175ED8793A3A}" dt="2019-06-15T00:12:55.126" v="486" actId="14100"/>
          <ac:spMkLst>
            <pc:docMk/>
            <pc:sldMk cId="3110200404" sldId="259"/>
            <ac:spMk id="32" creationId="{7450B5AD-9054-48CF-90D4-A43DA07E9548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3" creationId="{C26F7162-634F-4937-A9FF-5309C658FB98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9" creationId="{17FB830E-F433-46B8-A69E-F798FF63FF29}"/>
          </ac:spMkLst>
        </pc:spChg>
        <pc:spChg chg="add mod">
          <ac:chgData name="Kyle Wong" userId="b3e40d9648fdca5e" providerId="LiveId" clId="{9C7C46D2-5EC4-4D0A-963E-175ED8793A3A}" dt="2019-06-15T04:16:06.421" v="1774" actId="1076"/>
          <ac:spMkLst>
            <pc:docMk/>
            <pc:sldMk cId="3110200404" sldId="259"/>
            <ac:spMk id="40" creationId="{ABAC2E05-2DAE-454D-A468-FE0A4271A594}"/>
          </ac:spMkLst>
        </pc:spChg>
        <pc:picChg chg="add mod">
          <ac:chgData name="Kyle Wong" userId="b3e40d9648fdca5e" providerId="LiveId" clId="{9C7C46D2-5EC4-4D0A-963E-175ED8793A3A}" dt="2019-06-15T02:41:52.648" v="1505" actId="1036"/>
          <ac:picMkLst>
            <pc:docMk/>
            <pc:sldMk cId="3110200404" sldId="259"/>
            <ac:picMk id="3" creationId="{D29C7745-D498-4235-AD39-96104D377518}"/>
          </ac:picMkLst>
        </pc:picChg>
        <pc:picChg chg="add mod">
          <ac:chgData name="Kyle Wong" userId="b3e40d9648fdca5e" providerId="LiveId" clId="{9C7C46D2-5EC4-4D0A-963E-175ED8793A3A}" dt="2019-06-15T02:41:52.648" v="1505" actId="1036"/>
          <ac:picMkLst>
            <pc:docMk/>
            <pc:sldMk cId="3110200404" sldId="259"/>
            <ac:picMk id="5" creationId="{8C272CF8-22F4-4A29-A879-0A9667FA9B70}"/>
          </ac:picMkLst>
        </pc:pic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7" creationId="{546F8C11-1C51-493A-8134-49BAEE116E34}"/>
          </ac:cxnSpMkLst>
        </pc:cxnChg>
        <pc:cxnChg chg="add mod">
          <ac:chgData name="Kyle Wong" userId="b3e40d9648fdca5e" providerId="LiveId" clId="{9C7C46D2-5EC4-4D0A-963E-175ED8793A3A}" dt="2019-06-15T04:16:56.832" v="1784" actId="692"/>
          <ac:cxnSpMkLst>
            <pc:docMk/>
            <pc:sldMk cId="3110200404" sldId="259"/>
            <ac:cxnSpMk id="9" creationId="{E434AEE9-3FBF-401B-912E-CD806BF03695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0" creationId="{4FD05B0C-EDFE-4200-9929-8B7B5AA92E88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2" creationId="{0794D4A9-C3D2-4FE8-B39E-9E414F223A97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4" creationId="{5D1B333B-9060-4B85-A460-FB253CD62233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5" creationId="{057402F3-CBB5-4F76-B295-92315FB97D9B}"/>
          </ac:cxnSpMkLst>
        </pc:cxnChg>
        <pc:cxnChg chg="add mod">
          <ac:chgData name="Kyle Wong" userId="b3e40d9648fdca5e" providerId="LiveId" clId="{9C7C46D2-5EC4-4D0A-963E-175ED8793A3A}" dt="2019-06-15T04:16:19.104" v="1777" actId="14100"/>
          <ac:cxnSpMkLst>
            <pc:docMk/>
            <pc:sldMk cId="3110200404" sldId="259"/>
            <ac:cxnSpMk id="24" creationId="{38586971-8BC1-4F85-BE4A-EA8BCF6D8E68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35" creationId="{D88DE4D6-F24B-44FE-8B52-9D6FA59A82D6}"/>
          </ac:cxnSpMkLst>
        </pc:cxnChg>
        <pc:cxnChg chg="add del mod">
          <ac:chgData name="Kyle Wong" userId="b3e40d9648fdca5e" providerId="LiveId" clId="{9C7C46D2-5EC4-4D0A-963E-175ED8793A3A}" dt="2019-06-15T00:14:35.501" v="514" actId="478"/>
          <ac:cxnSpMkLst>
            <pc:docMk/>
            <pc:sldMk cId="3110200404" sldId="259"/>
            <ac:cxnSpMk id="38" creationId="{08D3FB32-E180-4A2D-BC5F-FACB4065A962}"/>
          </ac:cxnSpMkLst>
        </pc:cxnChg>
      </pc:sldChg>
      <pc:sldChg chg="addSp delSp modSp add">
        <pc:chgData name="Kyle Wong" userId="b3e40d9648fdca5e" providerId="LiveId" clId="{9C7C46D2-5EC4-4D0A-963E-175ED8793A3A}" dt="2019-06-15T02:41:30.064" v="1492" actId="1036"/>
        <pc:sldMkLst>
          <pc:docMk/>
          <pc:sldMk cId="3322035664" sldId="260"/>
        </pc:sldMkLst>
        <pc:spChg chg="add mod">
          <ac:chgData name="Kyle Wong" userId="b3e40d9648fdca5e" providerId="LiveId" clId="{9C7C46D2-5EC4-4D0A-963E-175ED8793A3A}" dt="2019-06-15T02:41:30.064" v="1492" actId="1036"/>
          <ac:spMkLst>
            <pc:docMk/>
            <pc:sldMk cId="3322035664" sldId="260"/>
            <ac:spMk id="8" creationId="{7A418157-22F0-4103-AAD1-CB1E1CDEE17A}"/>
          </ac:spMkLst>
        </pc:spChg>
        <pc:spChg chg="add del">
          <ac:chgData name="Kyle Wong" userId="b3e40d9648fdca5e" providerId="LiveId" clId="{9C7C46D2-5EC4-4D0A-963E-175ED8793A3A}" dt="2019-06-15T00:20:13.821" v="644" actId="478"/>
          <ac:spMkLst>
            <pc:docMk/>
            <pc:sldMk cId="3322035664" sldId="260"/>
            <ac:spMk id="9" creationId="{993B3D14-6968-4D42-BEC9-038CBDAD042D}"/>
          </ac:spMkLst>
        </pc:spChg>
        <pc:spChg chg="add mod">
          <ac:chgData name="Kyle Wong" userId="b3e40d9648fdca5e" providerId="LiveId" clId="{9C7C46D2-5EC4-4D0A-963E-175ED8793A3A}" dt="2019-06-15T02:41:30.064" v="1492" actId="1036"/>
          <ac:spMkLst>
            <pc:docMk/>
            <pc:sldMk cId="3322035664" sldId="260"/>
            <ac:spMk id="10" creationId="{A0BB34FD-E8FF-48A6-B776-2F245598DB0B}"/>
          </ac:spMkLst>
        </pc:spChg>
        <pc:spChg chg="add del">
          <ac:chgData name="Kyle Wong" userId="b3e40d9648fdca5e" providerId="LiveId" clId="{9C7C46D2-5EC4-4D0A-963E-175ED8793A3A}" dt="2019-06-15T00:20:18.821" v="648" actId="478"/>
          <ac:spMkLst>
            <pc:docMk/>
            <pc:sldMk cId="3322035664" sldId="260"/>
            <ac:spMk id="11" creationId="{D42DBF26-BBA3-40C6-81A0-F4FE576025C4}"/>
          </ac:spMkLst>
        </pc:spChg>
        <pc:spChg chg="add mod">
          <ac:chgData name="Kyle Wong" userId="b3e40d9648fdca5e" providerId="LiveId" clId="{9C7C46D2-5EC4-4D0A-963E-175ED8793A3A}" dt="2019-06-15T01:48:49.213" v="942" actId="14100"/>
          <ac:spMkLst>
            <pc:docMk/>
            <pc:sldMk cId="3322035664" sldId="260"/>
            <ac:spMk id="14" creationId="{CBFD69AA-B4DA-4F6F-B459-BFC2F9455D3D}"/>
          </ac:spMkLst>
        </pc:spChg>
        <pc:spChg chg="add del">
          <ac:chgData name="Kyle Wong" userId="b3e40d9648fdca5e" providerId="LiveId" clId="{9C7C46D2-5EC4-4D0A-963E-175ED8793A3A}" dt="2019-06-15T00:20:20.925" v="649" actId="478"/>
          <ac:spMkLst>
            <pc:docMk/>
            <pc:sldMk cId="3322035664" sldId="260"/>
            <ac:spMk id="15" creationId="{B334654D-2C18-457E-93C3-5218D1C840F7}"/>
          </ac:spMkLst>
        </pc:spChg>
        <pc:spChg chg="add mod">
          <ac:chgData name="Kyle Wong" userId="b3e40d9648fdca5e" providerId="LiveId" clId="{9C7C46D2-5EC4-4D0A-963E-175ED8793A3A}" dt="2019-06-15T02:41:24.780" v="1479" actId="1076"/>
          <ac:spMkLst>
            <pc:docMk/>
            <pc:sldMk cId="3322035664" sldId="260"/>
            <ac:spMk id="19" creationId="{AEEED33D-D189-4B26-BCE7-B6E327E7FB3D}"/>
          </ac:spMkLst>
        </pc:spChg>
        <pc:picChg chg="add mod">
          <ac:chgData name="Kyle Wong" userId="b3e40d9648fdca5e" providerId="LiveId" clId="{9C7C46D2-5EC4-4D0A-963E-175ED8793A3A}" dt="2019-06-15T02:41:30.064" v="1492" actId="1036"/>
          <ac:picMkLst>
            <pc:docMk/>
            <pc:sldMk cId="3322035664" sldId="260"/>
            <ac:picMk id="3" creationId="{EBE07384-1543-4BDE-8F13-11D670E31CEC}"/>
          </ac:picMkLst>
        </pc:picChg>
        <pc:picChg chg="add mod">
          <ac:chgData name="Kyle Wong" userId="b3e40d9648fdca5e" providerId="LiveId" clId="{9C7C46D2-5EC4-4D0A-963E-175ED8793A3A}" dt="2019-06-15T02:41:30.064" v="1492" actId="1036"/>
          <ac:picMkLst>
            <pc:docMk/>
            <pc:sldMk cId="3322035664" sldId="260"/>
            <ac:picMk id="4" creationId="{0E3B411E-8267-4D2E-9DB7-1A8577978B68}"/>
          </ac:picMkLst>
        </pc:picChg>
        <pc:cxnChg chg="add del">
          <ac:chgData name="Kyle Wong" userId="b3e40d9648fdca5e" providerId="LiveId" clId="{9C7C46D2-5EC4-4D0A-963E-175ED8793A3A}" dt="2019-06-15T00:20:14.997" v="645" actId="478"/>
          <ac:cxnSpMkLst>
            <pc:docMk/>
            <pc:sldMk cId="3322035664" sldId="260"/>
            <ac:cxnSpMk id="2" creationId="{02A4FC40-11EC-4887-B95A-D74B01B06BD6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5" creationId="{23932FA5-262E-486D-B5DC-E28657B5B7D5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6" creationId="{829AB777-A407-48BE-8A55-13E6168E0702}"/>
          </ac:cxnSpMkLst>
        </pc:cxnChg>
        <pc:cxnChg chg="add del mod">
          <ac:chgData name="Kyle Wong" userId="b3e40d9648fdca5e" providerId="LiveId" clId="{9C7C46D2-5EC4-4D0A-963E-175ED8793A3A}" dt="2019-06-15T00:20:16.669" v="646" actId="478"/>
          <ac:cxnSpMkLst>
            <pc:docMk/>
            <pc:sldMk cId="3322035664" sldId="260"/>
            <ac:cxnSpMk id="7" creationId="{F9537E3C-7F4D-4CF6-8435-B9CD0C047BAF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12" creationId="{C8321BFD-30DD-483A-A8EA-F1BD3E872A33}"/>
          </ac:cxnSpMkLst>
        </pc:cxnChg>
        <pc:cxnChg chg="add del mod">
          <ac:chgData name="Kyle Wong" userId="b3e40d9648fdca5e" providerId="LiveId" clId="{9C7C46D2-5EC4-4D0A-963E-175ED8793A3A}" dt="2019-06-15T00:20:18.067" v="647" actId="478"/>
          <ac:cxnSpMkLst>
            <pc:docMk/>
            <pc:sldMk cId="3322035664" sldId="260"/>
            <ac:cxnSpMk id="13" creationId="{700E27E2-F6A8-46D3-BF40-C742B22CF1A1}"/>
          </ac:cxnSpMkLst>
        </pc:cxnChg>
      </pc:sldChg>
      <pc:sldChg chg="addSp delSp modSp add">
        <pc:chgData name="Kyle Wong" userId="b3e40d9648fdca5e" providerId="LiveId" clId="{9C7C46D2-5EC4-4D0A-963E-175ED8793A3A}" dt="2019-06-15T02:42:33.819" v="1536" actId="1076"/>
        <pc:sldMkLst>
          <pc:docMk/>
          <pc:sldMk cId="3941814150" sldId="261"/>
        </pc:sldMkLst>
        <pc:spChg chg="add mod">
          <ac:chgData name="Kyle Wong" userId="b3e40d9648fdca5e" providerId="LiveId" clId="{9C7C46D2-5EC4-4D0A-963E-175ED8793A3A}" dt="2019-06-15T01:48:57.757" v="952" actId="14100"/>
          <ac:spMkLst>
            <pc:docMk/>
            <pc:sldMk cId="3941814150" sldId="261"/>
            <ac:spMk id="4" creationId="{FDE164BA-18ED-43E3-8DD2-4F8EAEAD180A}"/>
          </ac:spMkLst>
        </pc:spChg>
        <pc:spChg chg="add mod or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1" creationId="{74337E09-C02E-42CD-A350-4CEFAFD0D7E0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2" creationId="{D2BF4A98-CEAD-42DC-B5C6-4254680BDB0E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3" creationId="{306CEAD0-E71F-4EC0-9343-201D085E8AD6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4" creationId="{F921BE48-080E-4013-B255-22596D6BFBE9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7" creationId="{3C74E232-10FF-435A-9D4D-4126629AFF3B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8" creationId="{C8FC0A92-5A0D-4A9F-B03A-1AE83CEE16B8}"/>
          </ac:spMkLst>
        </pc:spChg>
        <pc:spChg chg="add mod">
          <ac:chgData name="Kyle Wong" userId="b3e40d9648fdca5e" providerId="LiveId" clId="{9C7C46D2-5EC4-4D0A-963E-175ED8793A3A}" dt="2019-06-15T02:42:33.819" v="1536" actId="1076"/>
          <ac:spMkLst>
            <pc:docMk/>
            <pc:sldMk cId="3941814150" sldId="261"/>
            <ac:spMk id="21" creationId="{D16A55F6-DA9F-43FC-B7B3-309BFDF4062C}"/>
          </ac:spMkLst>
        </pc:spChg>
        <pc:picChg chg="add mod">
          <ac:chgData name="Kyle Wong" userId="b3e40d9648fdca5e" providerId="LiveId" clId="{9C7C46D2-5EC4-4D0A-963E-175ED8793A3A}" dt="2019-06-15T02:42:28.695" v="1535" actId="1036"/>
          <ac:picMkLst>
            <pc:docMk/>
            <pc:sldMk cId="3941814150" sldId="261"/>
            <ac:picMk id="2" creationId="{0336C097-1999-4F86-8C9A-D3A86D8A5222}"/>
          </ac:picMkLst>
        </pc:picChg>
        <pc:picChg chg="add mod">
          <ac:chgData name="Kyle Wong" userId="b3e40d9648fdca5e" providerId="LiveId" clId="{9C7C46D2-5EC4-4D0A-963E-175ED8793A3A}" dt="2019-06-15T02:42:28.695" v="1535" actId="1036"/>
          <ac:picMkLst>
            <pc:docMk/>
            <pc:sldMk cId="3941814150" sldId="261"/>
            <ac:picMk id="3" creationId="{9E4BF07E-2A72-48CC-9016-79B6B96C26B2}"/>
          </ac:picMkLst>
        </pc:picChg>
        <pc:cxnChg chg="add mod">
          <ac:chgData name="Kyle Wong" userId="b3e40d9648fdca5e" providerId="LiveId" clId="{9C7C46D2-5EC4-4D0A-963E-175ED8793A3A}" dt="2019-06-15T02:42:28.695" v="1535" actId="1036"/>
          <ac:cxnSpMkLst>
            <pc:docMk/>
            <pc:sldMk cId="3941814150" sldId="261"/>
            <ac:cxnSpMk id="6" creationId="{845DF5FE-4367-4547-BED7-42173E1A1289}"/>
          </ac:cxnSpMkLst>
        </pc:cxnChg>
        <pc:cxnChg chg="add del mod">
          <ac:chgData name="Kyle Wong" userId="b3e40d9648fdca5e" providerId="LiveId" clId="{9C7C46D2-5EC4-4D0A-963E-175ED8793A3A}" dt="2019-06-15T01:32:24.702" v="691" actId="478"/>
          <ac:cxnSpMkLst>
            <pc:docMk/>
            <pc:sldMk cId="3941814150" sldId="261"/>
            <ac:cxnSpMk id="8" creationId="{54CD4300-4DBB-4F71-AB44-096A637BFC23}"/>
          </ac:cxnSpMkLst>
        </pc:cxnChg>
        <pc:cxnChg chg="add mod">
          <ac:chgData name="Kyle Wong" userId="b3e40d9648fdca5e" providerId="LiveId" clId="{9C7C46D2-5EC4-4D0A-963E-175ED8793A3A}" dt="2019-06-15T02:42:28.695" v="1535" actId="1036"/>
          <ac:cxnSpMkLst>
            <pc:docMk/>
            <pc:sldMk cId="3941814150" sldId="261"/>
            <ac:cxnSpMk id="16" creationId="{A7003138-8D9D-4AAF-A674-ADD8288A594E}"/>
          </ac:cxnSpMkLst>
        </pc:cxnChg>
      </pc:sldChg>
      <pc:sldChg chg="addSp delSp modSp add">
        <pc:chgData name="Kyle Wong" userId="b3e40d9648fdca5e" providerId="LiveId" clId="{9C7C46D2-5EC4-4D0A-963E-175ED8793A3A}" dt="2019-06-15T04:17:06.335" v="1785" actId="692"/>
        <pc:sldMkLst>
          <pc:docMk/>
          <pc:sldMk cId="77251138" sldId="262"/>
        </pc:sldMkLst>
        <pc:spChg chg="add del mod">
          <ac:chgData name="Kyle Wong" userId="b3e40d9648fdca5e" providerId="LiveId" clId="{9C7C46D2-5EC4-4D0A-963E-175ED8793A3A}" dt="2019-06-15T01:39:26.712" v="786" actId="478"/>
          <ac:spMkLst>
            <pc:docMk/>
            <pc:sldMk cId="77251138" sldId="262"/>
            <ac:spMk id="2" creationId="{2F6B27A8-267E-40EB-839F-F15617370A36}"/>
          </ac:spMkLst>
        </pc:spChg>
        <pc:spChg chg="add mod">
          <ac:chgData name="Kyle Wong" userId="b3e40d9648fdca5e" providerId="LiveId" clId="{9C7C46D2-5EC4-4D0A-963E-175ED8793A3A}" dt="2019-06-15T02:40:18.183" v="1443" actId="1076"/>
          <ac:spMkLst>
            <pc:docMk/>
            <pc:sldMk cId="77251138" sldId="262"/>
            <ac:spMk id="5" creationId="{990A2B2D-9799-49C9-A701-939E8F47D9A8}"/>
          </ac:spMkLst>
        </pc:spChg>
        <pc:spChg chg="add del mod">
          <ac:chgData name="Kyle Wong" userId="b3e40d9648fdca5e" providerId="LiveId" clId="{9C7C46D2-5EC4-4D0A-963E-175ED8793A3A}" dt="2019-06-15T01:39:27.534" v="787" actId="478"/>
          <ac:spMkLst>
            <pc:docMk/>
            <pc:sldMk cId="77251138" sldId="262"/>
            <ac:spMk id="7" creationId="{9243694C-D95F-42C1-99B1-CD31648B0E52}"/>
          </ac:spMkLst>
        </pc:spChg>
        <pc:spChg chg="add del mod">
          <ac:chgData name="Kyle Wong" userId="b3e40d9648fdca5e" providerId="LiveId" clId="{9C7C46D2-5EC4-4D0A-963E-175ED8793A3A}" dt="2019-06-15T01:38:37.398" v="780" actId="478"/>
          <ac:spMkLst>
            <pc:docMk/>
            <pc:sldMk cId="77251138" sldId="262"/>
            <ac:spMk id="8" creationId="{CE3E5066-A7FB-4D55-A706-C88EE9820508}"/>
          </ac:spMkLst>
        </pc:spChg>
        <pc:spChg chg="add mod">
          <ac:chgData name="Kyle Wong" userId="b3e40d9648fdca5e" providerId="LiveId" clId="{9C7C46D2-5EC4-4D0A-963E-175ED8793A3A}" dt="2019-06-15T01:48:01.276" v="919" actId="1076"/>
          <ac:spMkLst>
            <pc:docMk/>
            <pc:sldMk cId="77251138" sldId="262"/>
            <ac:spMk id="9" creationId="{E236B7FD-D7FB-4CA5-B6D4-AF50FB648555}"/>
          </ac:spMkLst>
        </pc:spChg>
        <pc:spChg chg="add del mod">
          <ac:chgData name="Kyle Wong" userId="b3e40d9648fdca5e" providerId="LiveId" clId="{9C7C46D2-5EC4-4D0A-963E-175ED8793A3A}" dt="2019-06-15T01:39:24.766" v="784" actId="478"/>
          <ac:spMkLst>
            <pc:docMk/>
            <pc:sldMk cId="77251138" sldId="262"/>
            <ac:spMk id="11" creationId="{94361929-318E-4B83-894A-9061025E1072}"/>
          </ac:spMkLst>
        </pc:spChg>
        <pc:spChg chg="add del mod">
          <ac:chgData name="Kyle Wong" userId="b3e40d9648fdca5e" providerId="LiveId" clId="{9C7C46D2-5EC4-4D0A-963E-175ED8793A3A}" dt="2019-06-15T01:39:23.190" v="783" actId="478"/>
          <ac:spMkLst>
            <pc:docMk/>
            <pc:sldMk cId="77251138" sldId="262"/>
            <ac:spMk id="12" creationId="{D303ACC8-A973-43A2-9B8C-3DB8862D4018}"/>
          </ac:spMkLst>
        </pc:spChg>
        <pc:spChg chg="add del mod">
          <ac:chgData name="Kyle Wong" userId="b3e40d9648fdca5e" providerId="LiveId" clId="{9C7C46D2-5EC4-4D0A-963E-175ED8793A3A}" dt="2019-06-15T01:40:21.878" v="795" actId="478"/>
          <ac:spMkLst>
            <pc:docMk/>
            <pc:sldMk cId="77251138" sldId="262"/>
            <ac:spMk id="15" creationId="{0D37138F-19B5-433D-ABA5-001E07C952A2}"/>
          </ac:spMkLst>
        </pc:spChg>
        <pc:spChg chg="add mod">
          <ac:chgData name="Kyle Wong" userId="b3e40d9648fdca5e" providerId="LiveId" clId="{9C7C46D2-5EC4-4D0A-963E-175ED8793A3A}" dt="2019-06-15T01:40:43.718" v="799" actId="692"/>
          <ac:spMkLst>
            <pc:docMk/>
            <pc:sldMk cId="77251138" sldId="262"/>
            <ac:spMk id="16" creationId="{BA37BA6A-519A-4DFE-BBCD-9EA638E5675F}"/>
          </ac:spMkLst>
        </pc:spChg>
        <pc:spChg chg="add mod">
          <ac:chgData name="Kyle Wong" userId="b3e40d9648fdca5e" providerId="LiveId" clId="{9C7C46D2-5EC4-4D0A-963E-175ED8793A3A}" dt="2019-06-15T01:42:38.568" v="820" actId="11529"/>
          <ac:spMkLst>
            <pc:docMk/>
            <pc:sldMk cId="77251138" sldId="262"/>
            <ac:spMk id="25" creationId="{C0A6942D-687C-44FA-B556-922C07635E4D}"/>
          </ac:spMkLst>
        </pc:spChg>
        <pc:spChg chg="add mod ord">
          <ac:chgData name="Kyle Wong" userId="b3e40d9648fdca5e" providerId="LiveId" clId="{9C7C46D2-5EC4-4D0A-963E-175ED8793A3A}" dt="2019-06-15T04:15:15.750" v="1771" actId="166"/>
          <ac:spMkLst>
            <pc:docMk/>
            <pc:sldMk cId="77251138" sldId="262"/>
            <ac:spMk id="26" creationId="{C2FA714C-D738-4E73-9C2A-C8F7A29181BB}"/>
          </ac:spMkLst>
        </pc:spChg>
        <pc:spChg chg="add mod">
          <ac:chgData name="Kyle Wong" userId="b3e40d9648fdca5e" providerId="LiveId" clId="{9C7C46D2-5EC4-4D0A-963E-175ED8793A3A}" dt="2019-06-15T01:44:24.006" v="848" actId="1038"/>
          <ac:spMkLst>
            <pc:docMk/>
            <pc:sldMk cId="77251138" sldId="262"/>
            <ac:spMk id="27" creationId="{368DCA57-F19A-487E-9F09-7623493A16FC}"/>
          </ac:spMkLst>
        </pc:spChg>
        <pc:spChg chg="add mod">
          <ac:chgData name="Kyle Wong" userId="b3e40d9648fdca5e" providerId="LiveId" clId="{9C7C46D2-5EC4-4D0A-963E-175ED8793A3A}" dt="2019-06-15T01:44:38.897" v="849" actId="11529"/>
          <ac:spMkLst>
            <pc:docMk/>
            <pc:sldMk cId="77251138" sldId="262"/>
            <ac:spMk id="28" creationId="{DD6D370F-82CB-4953-A9B0-5BC83A5950EC}"/>
          </ac:spMkLst>
        </pc:spChg>
        <pc:spChg chg="add mod">
          <ac:chgData name="Kyle Wong" userId="b3e40d9648fdca5e" providerId="LiveId" clId="{9C7C46D2-5EC4-4D0A-963E-175ED8793A3A}" dt="2019-06-15T01:45:47.710" v="873" actId="20577"/>
          <ac:spMkLst>
            <pc:docMk/>
            <pc:sldMk cId="77251138" sldId="262"/>
            <ac:spMk id="29" creationId="{A0E8B0C4-25AE-405C-B874-60A3F9D48B16}"/>
          </ac:spMkLst>
        </pc:spChg>
        <pc:spChg chg="add mod">
          <ac:chgData name="Kyle Wong" userId="b3e40d9648fdca5e" providerId="LiveId" clId="{9C7C46D2-5EC4-4D0A-963E-175ED8793A3A}" dt="2019-06-15T01:45:41.703" v="870" actId="20577"/>
          <ac:spMkLst>
            <pc:docMk/>
            <pc:sldMk cId="77251138" sldId="262"/>
            <ac:spMk id="30" creationId="{A61DDC57-E738-40F0-913F-82D2EB6823BB}"/>
          </ac:spMkLst>
        </pc:spChg>
        <pc:spChg chg="add mod">
          <ac:chgData name="Kyle Wong" userId="b3e40d9648fdca5e" providerId="LiveId" clId="{9C7C46D2-5EC4-4D0A-963E-175ED8793A3A}" dt="2019-06-15T01:45:53.153" v="874" actId="1076"/>
          <ac:spMkLst>
            <pc:docMk/>
            <pc:sldMk cId="77251138" sldId="262"/>
            <ac:spMk id="31" creationId="{D2B80214-9EA6-4824-8D0A-A0C5F77DE181}"/>
          </ac:spMkLst>
        </pc:spChg>
        <pc:spChg chg="add mod">
          <ac:chgData name="Kyle Wong" userId="b3e40d9648fdca5e" providerId="LiveId" clId="{9C7C46D2-5EC4-4D0A-963E-175ED8793A3A}" dt="2019-06-15T01:45:20.629" v="858" actId="1076"/>
          <ac:spMkLst>
            <pc:docMk/>
            <pc:sldMk cId="77251138" sldId="262"/>
            <ac:spMk id="32" creationId="{0282F82E-290F-4B5C-B309-FA82ED8073E3}"/>
          </ac:spMkLst>
        </pc:spChg>
        <pc:spChg chg="add mod">
          <ac:chgData name="Kyle Wong" userId="b3e40d9648fdca5e" providerId="LiveId" clId="{9C7C46D2-5EC4-4D0A-963E-175ED8793A3A}" dt="2019-06-15T01:46:58.241" v="886" actId="692"/>
          <ac:spMkLst>
            <pc:docMk/>
            <pc:sldMk cId="77251138" sldId="262"/>
            <ac:spMk id="33" creationId="{54C9715F-0CAA-4E65-BED3-43A7D3D176EE}"/>
          </ac:spMkLst>
        </pc:spChg>
        <pc:spChg chg="add mod">
          <ac:chgData name="Kyle Wong" userId="b3e40d9648fdca5e" providerId="LiveId" clId="{9C7C46D2-5EC4-4D0A-963E-175ED8793A3A}" dt="2019-06-15T01:47:46.596" v="902" actId="1076"/>
          <ac:spMkLst>
            <pc:docMk/>
            <pc:sldMk cId="77251138" sldId="262"/>
            <ac:spMk id="34" creationId="{FE7BB5AC-E5A8-4E42-BF92-5A46408B7E42}"/>
          </ac:spMkLst>
        </pc:spChg>
        <pc:spChg chg="add del">
          <ac:chgData name="Kyle Wong" userId="b3e40d9648fdca5e" providerId="LiveId" clId="{9C7C46D2-5EC4-4D0A-963E-175ED8793A3A}" dt="2019-06-15T01:46:28.574" v="880"/>
          <ac:spMkLst>
            <pc:docMk/>
            <pc:sldMk cId="77251138" sldId="262"/>
            <ac:spMk id="35" creationId="{27F0D75F-2EF3-464E-85C0-0D3C23DBE778}"/>
          </ac:spMkLst>
        </pc:spChg>
        <pc:spChg chg="add mod">
          <ac:chgData name="Kyle Wong" userId="b3e40d9648fdca5e" providerId="LiveId" clId="{9C7C46D2-5EC4-4D0A-963E-175ED8793A3A}" dt="2019-06-15T04:15:08.032" v="1770" actId="20577"/>
          <ac:spMkLst>
            <pc:docMk/>
            <pc:sldMk cId="77251138" sldId="262"/>
            <ac:spMk id="35" creationId="{A92CF4DC-4F4D-465B-8EDF-3E1F33588E3C}"/>
          </ac:spMkLst>
        </pc:spChg>
        <pc:spChg chg="add del mod">
          <ac:chgData name="Kyle Wong" userId="b3e40d9648fdca5e" providerId="LiveId" clId="{9C7C46D2-5EC4-4D0A-963E-175ED8793A3A}" dt="2019-06-15T01:47:17.786" v="894"/>
          <ac:spMkLst>
            <pc:docMk/>
            <pc:sldMk cId="77251138" sldId="262"/>
            <ac:spMk id="36" creationId="{8C49DE00-0853-406A-B293-24B738ACF443}"/>
          </ac:spMkLst>
        </pc:spChg>
        <pc:spChg chg="add mod">
          <ac:chgData name="Kyle Wong" userId="b3e40d9648fdca5e" providerId="LiveId" clId="{9C7C46D2-5EC4-4D0A-963E-175ED8793A3A}" dt="2019-06-15T01:47:41.158" v="901" actId="1036"/>
          <ac:spMkLst>
            <pc:docMk/>
            <pc:sldMk cId="77251138" sldId="262"/>
            <ac:spMk id="37" creationId="{EFBA22EB-3260-44AC-A33E-55F48B348AC6}"/>
          </ac:spMkLst>
        </pc:spChg>
        <pc:spChg chg="add mod">
          <ac:chgData name="Kyle Wong" userId="b3e40d9648fdca5e" providerId="LiveId" clId="{9C7C46D2-5EC4-4D0A-963E-175ED8793A3A}" dt="2019-06-15T01:47:56.438" v="918" actId="14100"/>
          <ac:spMkLst>
            <pc:docMk/>
            <pc:sldMk cId="77251138" sldId="262"/>
            <ac:spMk id="38" creationId="{4F541570-2AC0-46F1-B020-96A12DF28E7A}"/>
          </ac:spMkLst>
        </pc:spChg>
        <pc:spChg chg="add mod">
          <ac:chgData name="Kyle Wong" userId="b3e40d9648fdca5e" providerId="LiveId" clId="{9C7C46D2-5EC4-4D0A-963E-175ED8793A3A}" dt="2019-06-15T02:40:59.108" v="1477" actId="1076"/>
          <ac:spMkLst>
            <pc:docMk/>
            <pc:sldMk cId="77251138" sldId="262"/>
            <ac:spMk id="41" creationId="{59EB7675-2DE6-43DE-B305-787EEAFD5682}"/>
          </ac:spMkLst>
        </pc:spChg>
        <pc:picChg chg="add mod">
          <ac:chgData name="Kyle Wong" userId="b3e40d9648fdca5e" providerId="LiveId" clId="{9C7C46D2-5EC4-4D0A-963E-175ED8793A3A}" dt="2019-06-15T01:38:16.058" v="778" actId="1076"/>
          <ac:picMkLst>
            <pc:docMk/>
            <pc:sldMk cId="77251138" sldId="262"/>
            <ac:picMk id="3" creationId="{3F9F7E72-39D0-4990-A2FC-34D3EDDFB590}"/>
          </ac:picMkLst>
        </pc:picChg>
        <pc:picChg chg="add mod">
          <ac:chgData name="Kyle Wong" userId="b3e40d9648fdca5e" providerId="LiveId" clId="{9C7C46D2-5EC4-4D0A-963E-175ED8793A3A}" dt="2019-06-15T01:38:16.058" v="778" actId="1076"/>
          <ac:picMkLst>
            <pc:docMk/>
            <pc:sldMk cId="77251138" sldId="262"/>
            <ac:picMk id="4" creationId="{9D4D3AEA-3481-4F18-AEEC-2211F82FCBC7}"/>
          </ac:picMkLst>
        </pc:picChg>
        <pc:cxnChg chg="add del mod">
          <ac:chgData name="Kyle Wong" userId="b3e40d9648fdca5e" providerId="LiveId" clId="{9C7C46D2-5EC4-4D0A-963E-175ED8793A3A}" dt="2019-06-15T04:11:42.960" v="1662" actId="478"/>
          <ac:cxnSpMkLst>
            <pc:docMk/>
            <pc:sldMk cId="77251138" sldId="262"/>
            <ac:cxnSpMk id="6" creationId="{76E5B0E8-4FF4-40F2-96E8-86B76794CE82}"/>
          </ac:cxnSpMkLst>
        </pc:cxnChg>
        <pc:cxnChg chg="add del mod">
          <ac:chgData name="Kyle Wong" userId="b3e40d9648fdca5e" providerId="LiveId" clId="{9C7C46D2-5EC4-4D0A-963E-175ED8793A3A}" dt="2019-06-15T01:39:25.422" v="785" actId="478"/>
          <ac:cxnSpMkLst>
            <pc:docMk/>
            <pc:sldMk cId="77251138" sldId="262"/>
            <ac:cxnSpMk id="6" creationId="{CAD4603A-9117-4CE3-A159-A5C7F35076C3}"/>
          </ac:cxnSpMkLst>
        </pc:cxnChg>
        <pc:cxnChg chg="add del mod">
          <ac:chgData name="Kyle Wong" userId="b3e40d9648fdca5e" providerId="LiveId" clId="{9C7C46D2-5EC4-4D0A-963E-175ED8793A3A}" dt="2019-06-15T01:39:30.198" v="788" actId="478"/>
          <ac:cxnSpMkLst>
            <pc:docMk/>
            <pc:sldMk cId="77251138" sldId="262"/>
            <ac:cxnSpMk id="10" creationId="{91B935E9-DCF0-4ACF-A8DE-44E12AD0A024}"/>
          </ac:cxnSpMkLst>
        </pc:cxnChg>
        <pc:cxnChg chg="add mod">
          <ac:chgData name="Kyle Wong" userId="b3e40d9648fdca5e" providerId="LiveId" clId="{9C7C46D2-5EC4-4D0A-963E-175ED8793A3A}" dt="2019-06-15T04:17:06.335" v="1785" actId="692"/>
          <ac:cxnSpMkLst>
            <pc:docMk/>
            <pc:sldMk cId="77251138" sldId="262"/>
            <ac:cxnSpMk id="11" creationId="{AF58F623-88AF-49C6-8785-7224F1A98F41}"/>
          </ac:cxnSpMkLst>
        </pc:cxnChg>
        <pc:cxnChg chg="add mod ord">
          <ac:chgData name="Kyle Wong" userId="b3e40d9648fdca5e" providerId="LiveId" clId="{9C7C46D2-5EC4-4D0A-963E-175ED8793A3A}" dt="2019-06-15T01:45:33.419" v="867" actId="166"/>
          <ac:cxnSpMkLst>
            <pc:docMk/>
            <pc:sldMk cId="77251138" sldId="262"/>
            <ac:cxnSpMk id="14" creationId="{81A539E7-00B4-4B2D-872D-359B12FC118E}"/>
          </ac:cxnSpMkLst>
        </pc:cxnChg>
        <pc:cxnChg chg="add mod">
          <ac:chgData name="Kyle Wong" userId="b3e40d9648fdca5e" providerId="LiveId" clId="{9C7C46D2-5EC4-4D0A-963E-175ED8793A3A}" dt="2019-06-15T01:41:03.611" v="802" actId="692"/>
          <ac:cxnSpMkLst>
            <pc:docMk/>
            <pc:sldMk cId="77251138" sldId="262"/>
            <ac:cxnSpMk id="18" creationId="{20001673-12EB-45D2-A4AD-A87D9C02DE08}"/>
          </ac:cxnSpMkLst>
        </pc:cxnChg>
        <pc:cxnChg chg="add del mod">
          <ac:chgData name="Kyle Wong" userId="b3e40d9648fdca5e" providerId="LiveId" clId="{9C7C46D2-5EC4-4D0A-963E-175ED8793A3A}" dt="2019-06-15T01:41:26.005" v="804" actId="11529"/>
          <ac:cxnSpMkLst>
            <pc:docMk/>
            <pc:sldMk cId="77251138" sldId="262"/>
            <ac:cxnSpMk id="20" creationId="{44570EA7-4239-46C9-8F6E-1B6A5A72A75E}"/>
          </ac:cxnSpMkLst>
        </pc:cxnChg>
        <pc:cxnChg chg="add mod ord">
          <ac:chgData name="Kyle Wong" userId="b3e40d9648fdca5e" providerId="LiveId" clId="{9C7C46D2-5EC4-4D0A-963E-175ED8793A3A}" dt="2019-06-15T01:41:50.417" v="811" actId="167"/>
          <ac:cxnSpMkLst>
            <pc:docMk/>
            <pc:sldMk cId="77251138" sldId="262"/>
            <ac:cxnSpMk id="22" creationId="{7AEE026D-32B7-42D9-9B9A-A34BAD92D12C}"/>
          </ac:cxnSpMkLst>
        </pc:cxnChg>
        <pc:cxnChg chg="add mod ord">
          <ac:chgData name="Kyle Wong" userId="b3e40d9648fdca5e" providerId="LiveId" clId="{9C7C46D2-5EC4-4D0A-963E-175ED8793A3A}" dt="2019-06-15T01:45:29.478" v="866" actId="166"/>
          <ac:cxnSpMkLst>
            <pc:docMk/>
            <pc:sldMk cId="77251138" sldId="262"/>
            <ac:cxnSpMk id="24" creationId="{202107A2-6B2D-427A-BDE0-E449DE34E236}"/>
          </ac:cxnSpMkLst>
        </pc:cxnChg>
        <pc:cxnChg chg="add mod">
          <ac:chgData name="Kyle Wong" userId="b3e40d9648fdca5e" providerId="LiveId" clId="{9C7C46D2-5EC4-4D0A-963E-175ED8793A3A}" dt="2019-06-15T01:48:08.624" v="920" actId="11529"/>
          <ac:cxnSpMkLst>
            <pc:docMk/>
            <pc:sldMk cId="77251138" sldId="262"/>
            <ac:cxnSpMk id="40" creationId="{67B3845E-A67D-4F30-BFC1-F3B4E5AEADFE}"/>
          </ac:cxnSpMkLst>
        </pc:cxnChg>
      </pc:sldChg>
      <pc:sldChg chg="addSp delSp modSp add">
        <pc:chgData name="Kyle Wong" userId="b3e40d9648fdca5e" providerId="LiveId" clId="{9C7C46D2-5EC4-4D0A-963E-175ED8793A3A}" dt="2019-06-15T02:25:40.415" v="1293" actId="122"/>
        <pc:sldMkLst>
          <pc:docMk/>
          <pc:sldMk cId="175106012" sldId="263"/>
        </pc:sldMkLst>
        <pc:spChg chg="add del">
          <ac:chgData name="Kyle Wong" userId="b3e40d9648fdca5e" providerId="LiveId" clId="{9C7C46D2-5EC4-4D0A-963E-175ED8793A3A}" dt="2019-06-15T02:24:13.654" v="1201" actId="478"/>
          <ac:spMkLst>
            <pc:docMk/>
            <pc:sldMk cId="175106012" sldId="263"/>
            <ac:spMk id="17" creationId="{68206BF4-8FA9-40BD-8929-4EC42C54D5C0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6" creationId="{07E6D47A-2E3E-4F19-A2B5-4FB76D03CA24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7" creationId="{A41C65CF-A75E-4D4C-991A-FB1A4DBE336B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8" creationId="{12D81131-79DF-47B2-850E-20CF05B6F03D}"/>
          </ac:spMkLst>
        </pc:spChg>
        <pc:spChg chg="add">
          <ac:chgData name="Kyle Wong" userId="b3e40d9648fdca5e" providerId="LiveId" clId="{9C7C46D2-5EC4-4D0A-963E-175ED8793A3A}" dt="2019-06-15T02:20:09.412" v="1042"/>
          <ac:spMkLst>
            <pc:docMk/>
            <pc:sldMk cId="175106012" sldId="263"/>
            <ac:spMk id="32" creationId="{136D99F7-7432-4F63-9ED2-AE2542A5F3F5}"/>
          </ac:spMkLst>
        </pc:spChg>
        <pc:spChg chg="add del mod">
          <ac:chgData name="Kyle Wong" userId="b3e40d9648fdca5e" providerId="LiveId" clId="{9C7C46D2-5EC4-4D0A-963E-175ED8793A3A}" dt="2019-06-15T02:20:39.888" v="1047" actId="11529"/>
          <ac:spMkLst>
            <pc:docMk/>
            <pc:sldMk cId="175106012" sldId="263"/>
            <ac:spMk id="37" creationId="{1D31516A-275D-4387-9844-33397DFFE8A0}"/>
          </ac:spMkLst>
        </pc:spChg>
        <pc:spChg chg="add del mod">
          <ac:chgData name="Kyle Wong" userId="b3e40d9648fdca5e" providerId="LiveId" clId="{9C7C46D2-5EC4-4D0A-963E-175ED8793A3A}" dt="2019-06-15T02:21:03.206" v="1049" actId="11529"/>
          <ac:spMkLst>
            <pc:docMk/>
            <pc:sldMk cId="175106012" sldId="263"/>
            <ac:spMk id="38" creationId="{82F4DB3B-CA46-4C9D-B706-095A4C7ED13C}"/>
          </ac:spMkLst>
        </pc:spChg>
        <pc:spChg chg="add del mod">
          <ac:chgData name="Kyle Wong" userId="b3e40d9648fdca5e" providerId="LiveId" clId="{9C7C46D2-5EC4-4D0A-963E-175ED8793A3A}" dt="2019-06-15T02:21:29.215" v="1051" actId="478"/>
          <ac:spMkLst>
            <pc:docMk/>
            <pc:sldMk cId="175106012" sldId="263"/>
            <ac:spMk id="39" creationId="{D23818D1-87B2-4CB5-B18D-59C0FF664202}"/>
          </ac:spMkLst>
        </pc:spChg>
        <pc:spChg chg="add mod or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0" creationId="{DF6BE9A1-2E14-438B-B12A-B0AD7084231A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1" creationId="{471CDA28-D166-4532-8F55-C36F2660947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2" creationId="{4BE376F2-BADD-457B-AE67-65591169B469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3" creationId="{3F4BCEDA-C555-45D6-ACD3-8B7A306A438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4" creationId="{6C6BAB55-A5FF-4152-BA9A-E7445659E35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5" creationId="{029A013B-501F-4BE5-969C-971C8D6AFB1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6" creationId="{6CEEF27D-A3EA-448C-978D-83E04ED16872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7" creationId="{C0A54BAD-37EA-4459-BF3C-E5FFA01F100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8" creationId="{4F46F4DD-6015-4BEA-AFA7-DDF9F36005C9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9" creationId="{995A01EB-D29B-4DB4-816E-0C84D9C6473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0" creationId="{B0188DBE-9702-4F42-A076-F6B709ADB1AC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1" creationId="{C5E12594-9F43-47CB-BA88-69E5E23B4A9D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2" creationId="{6DF924DA-9EAF-4FB1-8D49-B98F3AE18B1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3" creationId="{D1B4F041-8D82-49B1-A046-65948FB98864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4" creationId="{736F7B85-014C-4649-8429-3FB4FF8C46B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5" creationId="{89470136-854D-40F8-A17A-E506CFD4AF8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6" creationId="{ECF5FB5F-2579-4261-8DF5-EE616391B3A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7" creationId="{D398CD6C-0911-43EA-9627-C8D40D12C920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8" creationId="{CD3BEB6F-EC6B-4744-A802-E3080A39B453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9" creationId="{78EDFF1E-7236-4F80-B7BC-C509A383869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0" creationId="{F77CF4A9-815D-4E37-8CD9-D1624E23DC5C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1" creationId="{B65AB8A5-FEF7-44AB-A09B-BFD5D81EAF5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2" creationId="{0379CDAF-AEA4-44FA-BDB7-5D60225006CB}"/>
          </ac:spMkLst>
        </pc:spChg>
        <pc:spChg chg="add mod">
          <ac:chgData name="Kyle Wong" userId="b3e40d9648fdca5e" providerId="LiveId" clId="{9C7C46D2-5EC4-4D0A-963E-175ED8793A3A}" dt="2019-06-15T02:25:40.415" v="1293" actId="122"/>
          <ac:spMkLst>
            <pc:docMk/>
            <pc:sldMk cId="175106012" sldId="263"/>
            <ac:spMk id="63" creationId="{A747982E-185C-4868-B353-8D49AFD4A525}"/>
          </ac:spMkLst>
        </pc:sp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2" creationId="{4B63EB03-F56C-434D-A773-211543591B6C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3" creationId="{6AFC1FD6-F607-45DD-A84D-91BA5BF2D38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4" creationId="{93A15E2B-1227-49F5-AE23-234CFCB51BA4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5" creationId="{D227FB3F-0A15-496A-AE6B-E873164B553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6" creationId="{A609DBF2-6BB9-47A6-8252-1A00E1A1164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7" creationId="{CBE01CE0-9DFD-4C62-8D63-CC66B35311AE}"/>
          </ac:picMkLst>
        </pc:picChg>
        <pc:picChg chg="add del">
          <ac:chgData name="Kyle Wong" userId="b3e40d9648fdca5e" providerId="LiveId" clId="{9C7C46D2-5EC4-4D0A-963E-175ED8793A3A}" dt="2019-06-15T02:20:27.720" v="1045" actId="478"/>
          <ac:picMkLst>
            <pc:docMk/>
            <pc:sldMk cId="175106012" sldId="263"/>
            <ac:picMk id="35" creationId="{DF4D8CFF-01F6-4471-A295-39DD4E1AB8E5}"/>
          </ac:picMkLst>
        </pc:picChg>
        <pc:picChg chg="add mod">
          <ac:chgData name="Kyle Wong" userId="b3e40d9648fdca5e" providerId="LiveId" clId="{9C7C46D2-5EC4-4D0A-963E-175ED8793A3A}" dt="2019-06-15T02:24:22.281" v="1202" actId="1076"/>
          <ac:picMkLst>
            <pc:docMk/>
            <pc:sldMk cId="175106012" sldId="263"/>
            <ac:picMk id="36" creationId="{1487F28F-5525-4E9F-869E-C51874C62F14}"/>
          </ac:picMkLst>
        </pc:pic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8" creationId="{8F7B07AB-5320-40DE-8FFB-DD5F01BC9A34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9" creationId="{A5DB03A9-4113-4BB7-8B78-1EEDAF65983E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0" creationId="{06304D1E-5DF4-473B-8A51-CE3257AF2BBF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1" creationId="{B1CCEB54-A5A0-47C0-A36A-FB8F54283AC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2" creationId="{0F458470-BE55-4A08-8350-61097EC6D647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3" creationId="{FD98D010-081F-4ACC-8216-350C9B3FFDB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4" creationId="{4CB6801F-28EA-4D4C-92C7-840016486491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5" creationId="{BBB8D7AE-AFA2-46E6-920F-63EEA860309B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6" creationId="{8F754285-E1C4-458C-AB78-2CB60CAF1C1B}"/>
          </ac:cxnSpMkLst>
        </pc:cxnChg>
        <pc:cxnChg chg="add del mod">
          <ac:chgData name="Kyle Wong" userId="b3e40d9648fdca5e" providerId="LiveId" clId="{9C7C46D2-5EC4-4D0A-963E-175ED8793A3A}" dt="2019-06-15T02:24:13.654" v="1201" actId="478"/>
          <ac:cxnSpMkLst>
            <pc:docMk/>
            <pc:sldMk cId="175106012" sldId="263"/>
            <ac:cxnSpMk id="18" creationId="{6EAA2B2C-C768-4002-BE62-5CB74F80FECA}"/>
          </ac:cxnSpMkLst>
        </pc:cxnChg>
        <pc:cxnChg chg="add del">
          <ac:chgData name="Kyle Wong" userId="b3e40d9648fdca5e" providerId="LiveId" clId="{9C7C46D2-5EC4-4D0A-963E-175ED8793A3A}" dt="2019-06-15T02:24:13.654" v="1201" actId="478"/>
          <ac:cxnSpMkLst>
            <pc:docMk/>
            <pc:sldMk cId="175106012" sldId="263"/>
            <ac:cxnSpMk id="19" creationId="{BFC3D213-DA54-4F1E-87D1-88D46E1D1C3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0" creationId="{9F03D0D5-8107-4307-8E24-412199C6180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1" creationId="{002B034C-AD43-4F23-8AE1-87B8D1B6DBE2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2" creationId="{C6B424B8-0F0C-4C54-9191-26278BCACD86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3" creationId="{9C0CF2CC-AF38-4001-8A9D-F0A2A218C3DC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4" creationId="{B33DFF3B-105F-4A78-AB4A-9B50C7B11250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5" creationId="{1FB69821-7C6E-4781-8CDD-8D1158E1601B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9" creationId="{C1EF1DB8-40B7-47FF-B9EB-CAB78791DD01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0" creationId="{C1A171E7-EA0B-4D02-9C8B-35133F4F7C28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1" creationId="{3C3D16C1-19E9-4BFE-A6D2-4FAA137EB38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3" creationId="{CE191276-FE5D-453D-805A-BBB45909104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4" creationId="{4BA65B62-5836-4898-9558-46D7BA43FC6F}"/>
          </ac:cxnSpMkLst>
        </pc:cxnChg>
      </pc:sldChg>
      <pc:sldChg chg="addSp delSp modSp add ord">
        <pc:chgData name="Kyle Wong" userId="b3e40d9648fdca5e" providerId="LiveId" clId="{9C7C46D2-5EC4-4D0A-963E-175ED8793A3A}" dt="2019-06-15T04:09:17.130" v="1655" actId="1076"/>
        <pc:sldMkLst>
          <pc:docMk/>
          <pc:sldMk cId="3088344044" sldId="264"/>
        </pc:sldMkLst>
        <pc:spChg chg="add del">
          <ac:chgData name="Kyle Wong" userId="b3e40d9648fdca5e" providerId="LiveId" clId="{9C7C46D2-5EC4-4D0A-963E-175ED8793A3A}" dt="2019-06-15T03:07:15.633" v="1625" actId="478"/>
          <ac:spMkLst>
            <pc:docMk/>
            <pc:sldMk cId="3088344044" sldId="264"/>
            <ac:spMk id="8" creationId="{256C7274-973D-4172-BBB8-58FB94FB8483}"/>
          </ac:spMkLst>
        </pc:spChg>
        <pc:spChg chg="add del">
          <ac:chgData name="Kyle Wong" userId="b3e40d9648fdca5e" providerId="LiveId" clId="{9C7C46D2-5EC4-4D0A-963E-175ED8793A3A}" dt="2019-06-15T03:07:16.016" v="1626" actId="478"/>
          <ac:spMkLst>
            <pc:docMk/>
            <pc:sldMk cId="3088344044" sldId="264"/>
            <ac:spMk id="9" creationId="{2417558A-8E68-405C-AD77-BF946C62E68D}"/>
          </ac:spMkLst>
        </pc:spChg>
        <pc:spChg chg="add del">
          <ac:chgData name="Kyle Wong" userId="b3e40d9648fdca5e" providerId="LiveId" clId="{9C7C46D2-5EC4-4D0A-963E-175ED8793A3A}" dt="2019-06-15T03:07:03.291" v="1622" actId="478"/>
          <ac:spMkLst>
            <pc:docMk/>
            <pc:sldMk cId="3088344044" sldId="264"/>
            <ac:spMk id="10" creationId="{5532A03F-86C6-4D99-8220-CA2DB662C72D}"/>
          </ac:spMkLst>
        </pc:spChg>
        <pc:spChg chg="add del">
          <ac:chgData name="Kyle Wong" userId="b3e40d9648fdca5e" providerId="LiveId" clId="{9C7C46D2-5EC4-4D0A-963E-175ED8793A3A}" dt="2019-06-15T03:07:00.284" v="1619" actId="478"/>
          <ac:spMkLst>
            <pc:docMk/>
            <pc:sldMk cId="3088344044" sldId="264"/>
            <ac:spMk id="11" creationId="{CC719CFA-C0F5-41EA-84C8-8ACEC85233F2}"/>
          </ac:spMkLst>
        </pc:spChg>
        <pc:spChg chg="add mod">
          <ac:chgData name="Kyle Wong" userId="b3e40d9648fdca5e" providerId="LiveId" clId="{9C7C46D2-5EC4-4D0A-963E-175ED8793A3A}" dt="2019-06-15T04:09:17.130" v="1655" actId="1076"/>
          <ac:spMkLst>
            <pc:docMk/>
            <pc:sldMk cId="3088344044" sldId="264"/>
            <ac:spMk id="14" creationId="{7BD865A5-FE39-4D72-A749-376E28DF5E05}"/>
          </ac:spMkLst>
        </pc:spChg>
        <pc:spChg chg="add del">
          <ac:chgData name="Kyle Wong" userId="b3e40d9648fdca5e" providerId="LiveId" clId="{9C7C46D2-5EC4-4D0A-963E-175ED8793A3A}" dt="2019-06-15T03:07:05.439" v="1623" actId="478"/>
          <ac:spMkLst>
            <pc:docMk/>
            <pc:sldMk cId="3088344044" sldId="264"/>
            <ac:spMk id="15" creationId="{CF2ADC0D-3E22-4E2B-8F20-7D4F49DAC345}"/>
          </ac:spMkLst>
        </pc:spChg>
        <pc:spChg chg="add mod">
          <ac:chgData name="Kyle Wong" userId="b3e40d9648fdca5e" providerId="LiveId" clId="{9C7C46D2-5EC4-4D0A-963E-175ED8793A3A}" dt="2019-06-15T03:07:29.124" v="1628" actId="692"/>
          <ac:spMkLst>
            <pc:docMk/>
            <pc:sldMk cId="3088344044" sldId="264"/>
            <ac:spMk id="16" creationId="{AB1561D9-4940-436E-9BBE-5E8A1EE0EB3E}"/>
          </ac:spMkLst>
        </pc:spChg>
        <pc:spChg chg="add mod">
          <ac:chgData name="Kyle Wong" userId="b3e40d9648fdca5e" providerId="LiveId" clId="{9C7C46D2-5EC4-4D0A-963E-175ED8793A3A}" dt="2019-06-15T03:07:44.288" v="1639" actId="14100"/>
          <ac:spMkLst>
            <pc:docMk/>
            <pc:sldMk cId="3088344044" sldId="264"/>
            <ac:spMk id="17" creationId="{60B9D357-1CAE-46E5-A3F5-CFF3D1F33B3A}"/>
          </ac:spMkLst>
        </pc:spChg>
        <pc:picChg chg="add">
          <ac:chgData name="Kyle Wong" userId="b3e40d9648fdca5e" providerId="LiveId" clId="{9C7C46D2-5EC4-4D0A-963E-175ED8793A3A}" dt="2019-06-15T03:06:41.912" v="1612"/>
          <ac:picMkLst>
            <pc:docMk/>
            <pc:sldMk cId="3088344044" sldId="264"/>
            <ac:picMk id="3" creationId="{D9C6BC1B-322A-4D65-BCFF-AE397FD244F1}"/>
          </ac:picMkLst>
        </pc:picChg>
        <pc:picChg chg="add">
          <ac:chgData name="Kyle Wong" userId="b3e40d9648fdca5e" providerId="LiveId" clId="{9C7C46D2-5EC4-4D0A-963E-175ED8793A3A}" dt="2019-06-15T03:06:41.912" v="1612"/>
          <ac:picMkLst>
            <pc:docMk/>
            <pc:sldMk cId="3088344044" sldId="264"/>
            <ac:picMk id="4" creationId="{15FE8982-F168-4932-87E9-49A61A0BB508}"/>
          </ac:picMkLst>
        </pc:pic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2" creationId="{04DF502B-6818-4A2E-B154-D4A136138AEC}"/>
          </ac:cxnSpMkLst>
        </pc:cxn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5" creationId="{5729C6A3-1132-4047-87BB-CB77C236AF9C}"/>
          </ac:cxnSpMkLst>
        </pc:cxnChg>
        <pc:cxnChg chg="add del mod">
          <ac:chgData name="Kyle Wong" userId="b3e40d9648fdca5e" providerId="LiveId" clId="{9C7C46D2-5EC4-4D0A-963E-175ED8793A3A}" dt="2019-06-15T03:07:14.234" v="1624" actId="478"/>
          <ac:cxnSpMkLst>
            <pc:docMk/>
            <pc:sldMk cId="3088344044" sldId="264"/>
            <ac:cxnSpMk id="6" creationId="{66AB37FD-D781-421B-9139-A392163F9CA3}"/>
          </ac:cxnSpMkLst>
        </pc:cxn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7" creationId="{817E86AD-AFFB-47E1-A8F4-00F2BF560502}"/>
          </ac:cxnSpMkLst>
        </pc:cxnChg>
        <pc:cxnChg chg="add del">
          <ac:chgData name="Kyle Wong" userId="b3e40d9648fdca5e" providerId="LiveId" clId="{9C7C46D2-5EC4-4D0A-963E-175ED8793A3A}" dt="2019-06-15T03:07:02.383" v="1621" actId="478"/>
          <ac:cxnSpMkLst>
            <pc:docMk/>
            <pc:sldMk cId="3088344044" sldId="264"/>
            <ac:cxnSpMk id="12" creationId="{D025416C-B53F-4649-BAA9-DC1487DC59A4}"/>
          </ac:cxnSpMkLst>
        </pc:cxnChg>
        <pc:cxnChg chg="add del mod">
          <ac:chgData name="Kyle Wong" userId="b3e40d9648fdca5e" providerId="LiveId" clId="{9C7C46D2-5EC4-4D0A-963E-175ED8793A3A}" dt="2019-06-15T03:07:01.647" v="1620" actId="478"/>
          <ac:cxnSpMkLst>
            <pc:docMk/>
            <pc:sldMk cId="3088344044" sldId="264"/>
            <ac:cxnSpMk id="13" creationId="{B83CFE0B-2F92-45B7-A28A-B38829BF62BB}"/>
          </ac:cxnSpMkLst>
        </pc:cxnChg>
        <pc:cxnChg chg="add mod">
          <ac:chgData name="Kyle Wong" userId="b3e40d9648fdca5e" providerId="LiveId" clId="{9C7C46D2-5EC4-4D0A-963E-175ED8793A3A}" dt="2019-06-15T03:07:49.521" v="1640" actId="11529"/>
          <ac:cxnSpMkLst>
            <pc:docMk/>
            <pc:sldMk cId="3088344044" sldId="264"/>
            <ac:cxnSpMk id="19" creationId="{D526B8C6-35D1-4BBB-A440-D521893CC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3BE1-5969-49F7-8D83-C130920CF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C186-F6D4-40E0-BE8B-3D46F69A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7B9D-D68D-43FA-B84E-360C2ED8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FC0F-1A56-449C-B65F-9B4795BE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25FD-E53E-45DE-AA88-3F08C4AD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55E8-2457-4E1E-BAA5-9193E0CA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E973F-1F4A-4BA1-A8F9-D47DB140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1B8E-8BB9-498F-BFFC-F2F5B7B2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CFF3E-8CC9-42FF-B706-85CC92F2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EA89-7576-4F9B-9DF8-4D2035B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A114-0879-462A-AC87-B7E545CD1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5D6E-F7EC-4B08-B5AB-FCA29B33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0DF4-8DA2-45D8-8A14-FA108340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517F-821B-4C93-B46B-B903BF8B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1A1C-8BF2-4FB5-A239-6849B715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FAA-E566-4F36-A009-63F004D5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3981-E9E7-46E9-B071-7983D9BA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C6B4-8CB1-45B0-A5C0-3D87B6E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F97C-ED16-4ECE-A9C2-235D3EAF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8C23-5A1E-4342-BBAD-98F0BE80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D425-9D89-4917-A904-48816A76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59AD-4587-4BD1-A788-1CFE0283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FBF9-E93F-455C-ACA7-538D8B40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54DD-8753-4107-9852-F04C031F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0083-6B17-4903-9763-2BA836B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FBCD-A13A-4D6B-B6B9-6A7A3FC0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3183-400A-4873-98D1-E4E1C0D5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B7F2A-6925-4C61-AA9F-04729C88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0A98-B764-4AF7-9A3C-8AB911BA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A085-ADDF-4CA8-9BAA-86F870ED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1862A-9473-4DEA-911B-D84D605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CA59-D016-4EE1-A3E1-D7D1C029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4F61-D407-4587-9EC3-ED0C7BE0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DA0D5-C0A4-4A6D-B021-6E55F005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09099-857A-4FBA-B11A-D9F86AE49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6AA16-313E-406C-BC1B-4E9E84CEE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20F8A-6E48-48F6-A5F6-9F2826A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C80B2-C71F-425B-BCAB-A81E63B9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F1FB4-66D0-445E-AAF1-4DA1EA9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5986-DBDC-424B-AAE0-DB74339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6EC56-5BB1-423B-B281-F63CDC4C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CF0AE-CC0B-46B6-85B4-A7711EAC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87ED-973D-4EEE-AB15-58E81472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58D58-07CC-47DB-835F-EFA20B9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7A980-9711-4AA5-9F69-C17DB282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87E81-EC4A-4829-B0C1-A96F6DD5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060C-5DD7-4C2D-B693-753C306B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21F3-0AB2-4822-B4F7-20F4B8C6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76AC2-9407-433E-8007-B2560356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B88B-919B-4B1C-B014-D46401D3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5971C-D90E-4DC8-9122-38B59DD5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A0553-CC32-4B97-B61F-663C819E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721-322F-4075-AA7D-89EAF3F4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A8E52-E2AD-40E8-8349-B14F4671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55F1-8D68-4CD8-B798-4AACCC40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16B2-566F-40E8-967A-F19120F4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BE59-3A31-4E12-8541-49F3CF45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EEDF-5A48-4BCC-8D59-237A275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791AE-8921-4F54-B571-D22E5BE8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71FC-5785-4A4A-8D8A-F52BDFD6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7E0F-9153-498F-872D-74E0F1A8A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D2AD-4032-4BCB-95A5-82BD957A2F64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DA12-13E0-441D-A44D-17D13E54B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518F-BBB5-4FA8-9977-C57F4C6D2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F08CF1-3789-4F54-B097-8062525A3345}"/>
              </a:ext>
            </a:extLst>
          </p:cNvPr>
          <p:cNvSpPr txBox="1"/>
          <p:nvPr/>
        </p:nvSpPr>
        <p:spPr>
          <a:xfrm>
            <a:off x="1181100" y="1397000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EF0E4-5057-4E74-8F81-DBC1147D77F6}"/>
              </a:ext>
            </a:extLst>
          </p:cNvPr>
          <p:cNvSpPr txBox="1"/>
          <p:nvPr/>
        </p:nvSpPr>
        <p:spPr>
          <a:xfrm>
            <a:off x="3829957" y="1397001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FB61D-DE29-458E-A2C5-1961288A7816}"/>
              </a:ext>
            </a:extLst>
          </p:cNvPr>
          <p:cNvSpPr txBox="1"/>
          <p:nvPr/>
        </p:nvSpPr>
        <p:spPr>
          <a:xfrm>
            <a:off x="3829957" y="3600271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Yaw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E4FA4-90C6-47CE-8499-40847DE313F8}"/>
              </a:ext>
            </a:extLst>
          </p:cNvPr>
          <p:cNvSpPr txBox="1"/>
          <p:nvPr/>
        </p:nvSpPr>
        <p:spPr>
          <a:xfrm>
            <a:off x="5386433" y="4311462"/>
            <a:ext cx="16129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Target XZ Velocity Compensation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B15DD-42F2-4AA2-8F1E-68DEF8408860}"/>
              </a:ext>
            </a:extLst>
          </p:cNvPr>
          <p:cNvSpPr txBox="1"/>
          <p:nvPr/>
        </p:nvSpPr>
        <p:spPr>
          <a:xfrm>
            <a:off x="5386433" y="3600271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Yaw to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DF6B5-05CC-44CD-B6EF-F861EE9E981F}"/>
              </a:ext>
            </a:extLst>
          </p:cNvPr>
          <p:cNvSpPr txBox="1"/>
          <p:nvPr/>
        </p:nvSpPr>
        <p:spPr>
          <a:xfrm>
            <a:off x="5386433" y="2104249"/>
            <a:ext cx="16129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Target YZ Velocity Compensation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2D0D3-19D0-48A9-9607-1492AE6AE196}"/>
              </a:ext>
            </a:extLst>
          </p:cNvPr>
          <p:cNvSpPr txBox="1"/>
          <p:nvPr/>
        </p:nvSpPr>
        <p:spPr>
          <a:xfrm>
            <a:off x="5386433" y="1397000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Pitch to Target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4D084E-F1F5-4294-9C81-D3630C582A7E}"/>
              </a:ext>
            </a:extLst>
          </p:cNvPr>
          <p:cNvSpPr txBox="1"/>
          <p:nvPr/>
        </p:nvSpPr>
        <p:spPr>
          <a:xfrm>
            <a:off x="7352393" y="1774743"/>
            <a:ext cx="682898" cy="36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Add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EEA9F5-5134-42B8-8A24-060475D5AE5D}"/>
              </a:ext>
            </a:extLst>
          </p:cNvPr>
          <p:cNvSpPr txBox="1"/>
          <p:nvPr/>
        </p:nvSpPr>
        <p:spPr>
          <a:xfrm>
            <a:off x="7321913" y="3979161"/>
            <a:ext cx="715192" cy="36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Add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84EB9-A937-42A4-B199-D4DDC0283AE7}"/>
              </a:ext>
            </a:extLst>
          </p:cNvPr>
          <p:cNvSpPr txBox="1"/>
          <p:nvPr/>
        </p:nvSpPr>
        <p:spPr>
          <a:xfrm>
            <a:off x="8606973" y="3979161"/>
            <a:ext cx="11640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Yaw</a:t>
            </a:r>
            <a:endParaRPr lang="en-US" sz="1600" dirty="0">
              <a:latin typeface="Berlin Sans FB" panose="020E0602020502020306" pitchFamily="34" charset="0"/>
              <a:cs typeface="Aldhabi" panose="020B0604020202020204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6E8DED-5E70-4415-803D-2C2DA98B95B9}"/>
              </a:ext>
            </a:extLst>
          </p:cNvPr>
          <p:cNvSpPr txBox="1"/>
          <p:nvPr/>
        </p:nvSpPr>
        <p:spPr>
          <a:xfrm>
            <a:off x="8606973" y="1774743"/>
            <a:ext cx="11640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Pitch</a:t>
            </a:r>
            <a:endParaRPr lang="en-US" sz="1600" dirty="0">
              <a:latin typeface="Berlin Sans FB" panose="020E0602020502020306" pitchFamily="34" charset="0"/>
              <a:cs typeface="Aldhabi" panose="020B0604020202020204" pitchFamily="2" charset="-78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33F678-3199-4C78-A96F-43BD3B115A74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8035291" y="1959091"/>
            <a:ext cx="571682" cy="3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4A23C6-3A0A-4F22-BB47-A9073B972C21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>
            <a:off x="8037105" y="4163509"/>
            <a:ext cx="569868" cy="3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805FF7-88DF-447D-AE3F-796396A00E38}"/>
              </a:ext>
            </a:extLst>
          </p:cNvPr>
          <p:cNvCxnSpPr>
            <a:stCxn id="10" idx="3"/>
            <a:endCxn id="42" idx="0"/>
          </p:cNvCxnSpPr>
          <p:nvPr/>
        </p:nvCxnSpPr>
        <p:spPr>
          <a:xfrm>
            <a:off x="6999333" y="3769548"/>
            <a:ext cx="680176" cy="2096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1D08FC-163C-487D-839E-E54A03EC4076}"/>
              </a:ext>
            </a:extLst>
          </p:cNvPr>
          <p:cNvCxnSpPr>
            <a:stCxn id="9" idx="3"/>
            <a:endCxn id="42" idx="2"/>
          </p:cNvCxnSpPr>
          <p:nvPr/>
        </p:nvCxnSpPr>
        <p:spPr>
          <a:xfrm flipV="1">
            <a:off x="6999333" y="4347856"/>
            <a:ext cx="680176" cy="37910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9C93FE-C5A2-4449-9393-494B2617625F}"/>
              </a:ext>
            </a:extLst>
          </p:cNvPr>
          <p:cNvCxnSpPr>
            <a:stCxn id="12" idx="3"/>
            <a:endCxn id="41" idx="0"/>
          </p:cNvCxnSpPr>
          <p:nvPr/>
        </p:nvCxnSpPr>
        <p:spPr>
          <a:xfrm>
            <a:off x="6999333" y="1566277"/>
            <a:ext cx="694509" cy="20846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725D1-491C-4B51-A6F9-11F8B84874C1}"/>
              </a:ext>
            </a:extLst>
          </p:cNvPr>
          <p:cNvCxnSpPr>
            <a:stCxn id="11" idx="3"/>
            <a:endCxn id="41" idx="2"/>
          </p:cNvCxnSpPr>
          <p:nvPr/>
        </p:nvCxnSpPr>
        <p:spPr>
          <a:xfrm flipV="1">
            <a:off x="6999333" y="2143438"/>
            <a:ext cx="694509" cy="37631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8F888A-46C4-49AA-A647-EC628C88D33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676495" y="1566277"/>
            <a:ext cx="70993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97FBF7-BA15-42FD-A09C-82E6BE7CD745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676495" y="1566278"/>
            <a:ext cx="709938" cy="95347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96BA52-B753-4C2B-B3C9-1F6D8053F7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676495" y="3769548"/>
            <a:ext cx="7099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6B0A16-2A22-440F-9C76-B9D41E7F3FD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676495" y="3769548"/>
            <a:ext cx="709938" cy="95741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A0618C-0AD5-463F-BC3F-6337FCF1AB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94000" y="1566277"/>
            <a:ext cx="1035957" cy="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A02F57F-1B30-48D9-8910-A165B3D2181A}"/>
              </a:ext>
            </a:extLst>
          </p:cNvPr>
          <p:cNvCxnSpPr>
            <a:stCxn id="6" idx="1"/>
            <a:endCxn id="4" idx="3"/>
          </p:cNvCxnSpPr>
          <p:nvPr/>
        </p:nvCxnSpPr>
        <p:spPr>
          <a:xfrm rot="10800000">
            <a:off x="2794001" y="1566278"/>
            <a:ext cx="1035957" cy="2203271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F70578-23A3-4C9C-A6BC-84B726266A62}"/>
              </a:ext>
            </a:extLst>
          </p:cNvPr>
          <p:cNvSpPr txBox="1"/>
          <p:nvPr/>
        </p:nvSpPr>
        <p:spPr>
          <a:xfrm>
            <a:off x="3805382" y="518184"/>
            <a:ext cx="458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Aim Calculation Flowchart</a:t>
            </a:r>
          </a:p>
        </p:txBody>
      </p:sp>
    </p:spTree>
    <p:extLst>
      <p:ext uri="{BB962C8B-B14F-4D97-AF65-F5344CB8AC3E}">
        <p14:creationId xmlns:p14="http://schemas.microsoft.com/office/powerpoint/2010/main" val="10740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DF502B-6818-4A2E-B154-D4A136138AEC}"/>
              </a:ext>
            </a:extLst>
          </p:cNvPr>
          <p:cNvCxnSpPr/>
          <p:nvPr/>
        </p:nvCxnSpPr>
        <p:spPr>
          <a:xfrm flipH="1" flipV="1">
            <a:off x="3214255" y="1428363"/>
            <a:ext cx="2881745" cy="330883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9C6BC1B-322A-4D65-BCFF-AE397FD24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2" y="1055544"/>
            <a:ext cx="745638" cy="74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FE8982-F168-4932-87E9-49A61A0BB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5729052" y="4364380"/>
            <a:ext cx="745638" cy="7456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29C6A3-1132-4047-87BB-CB77C236AF9C}"/>
              </a:ext>
            </a:extLst>
          </p:cNvPr>
          <p:cNvCxnSpPr>
            <a:stCxn id="4" idx="0"/>
          </p:cNvCxnSpPr>
          <p:nvPr/>
        </p:nvCxnSpPr>
        <p:spPr>
          <a:xfrm flipV="1">
            <a:off x="6461987" y="3786909"/>
            <a:ext cx="3217722" cy="85379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E86AD-AFFB-47E1-A8F4-00F2BF560502}"/>
              </a:ext>
            </a:extLst>
          </p:cNvPr>
          <p:cNvCxnSpPr>
            <a:stCxn id="3" idx="1"/>
          </p:cNvCxnSpPr>
          <p:nvPr/>
        </p:nvCxnSpPr>
        <p:spPr>
          <a:xfrm flipH="1">
            <a:off x="3214255" y="1428363"/>
            <a:ext cx="243100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865A5-FE39-4D72-A749-376E28DF5E05}"/>
              </a:ext>
            </a:extLst>
          </p:cNvPr>
          <p:cNvSpPr txBox="1"/>
          <p:nvPr/>
        </p:nvSpPr>
        <p:spPr>
          <a:xfrm>
            <a:off x="3536584" y="432685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Before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1D9-4940-436E-9BBE-5E8A1EE0EB3E}"/>
              </a:ext>
            </a:extLst>
          </p:cNvPr>
          <p:cNvSpPr/>
          <p:nvPr/>
        </p:nvSpPr>
        <p:spPr>
          <a:xfrm>
            <a:off x="5430982" y="3806486"/>
            <a:ext cx="1653309" cy="663914"/>
          </a:xfrm>
          <a:custGeom>
            <a:avLst/>
            <a:gdLst>
              <a:gd name="connsiteX0" fmla="*/ 1653309 w 1653309"/>
              <a:gd name="connsiteY0" fmla="*/ 663914 h 663914"/>
              <a:gd name="connsiteX1" fmla="*/ 951345 w 1653309"/>
              <a:gd name="connsiteY1" fmla="*/ 26605 h 663914"/>
              <a:gd name="connsiteX2" fmla="*/ 0 w 1653309"/>
              <a:gd name="connsiteY2" fmla="*/ 128205 h 66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309" h="663914">
                <a:moveTo>
                  <a:pt x="1653309" y="663914"/>
                </a:moveTo>
                <a:cubicBezTo>
                  <a:pt x="1440102" y="389902"/>
                  <a:pt x="1226896" y="115890"/>
                  <a:pt x="951345" y="26605"/>
                </a:cubicBezTo>
                <a:cubicBezTo>
                  <a:pt x="675793" y="-62680"/>
                  <a:pt x="157018" y="98956"/>
                  <a:pt x="0" y="12820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9D357-1CAE-46E5-A3F5-CFF3D1F33B3A}"/>
              </a:ext>
            </a:extLst>
          </p:cNvPr>
          <p:cNvSpPr txBox="1"/>
          <p:nvPr/>
        </p:nvSpPr>
        <p:spPr>
          <a:xfrm>
            <a:off x="4230255" y="4229369"/>
            <a:ext cx="1036572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26B8C6-35D1-4BBB-A440-D521893CCA27}"/>
              </a:ext>
            </a:extLst>
          </p:cNvPr>
          <p:cNvCxnSpPr>
            <a:stCxn id="17" idx="3"/>
          </p:cNvCxnSpPr>
          <p:nvPr/>
        </p:nvCxnSpPr>
        <p:spPr>
          <a:xfrm flipV="1">
            <a:off x="5266827" y="3906982"/>
            <a:ext cx="976955" cy="4916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1F5300-F015-45C4-AF83-41DFC5444B48}"/>
              </a:ext>
            </a:extLst>
          </p:cNvPr>
          <p:cNvCxnSpPr/>
          <p:nvPr/>
        </p:nvCxnSpPr>
        <p:spPr>
          <a:xfrm flipH="1" flipV="1">
            <a:off x="3214255" y="1428363"/>
            <a:ext cx="2881745" cy="330883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596ADC3-DC3F-4A54-82AC-AB289640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2" y="1055544"/>
            <a:ext cx="745638" cy="745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99F1B-4783-468A-800A-05129089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5729052" y="4364380"/>
            <a:ext cx="745638" cy="7456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4FB43F-7E60-431D-9B01-87A67D3A549B}"/>
              </a:ext>
            </a:extLst>
          </p:cNvPr>
          <p:cNvCxnSpPr>
            <a:stCxn id="5" idx="0"/>
          </p:cNvCxnSpPr>
          <p:nvPr/>
        </p:nvCxnSpPr>
        <p:spPr>
          <a:xfrm flipV="1">
            <a:off x="6461987" y="3786909"/>
            <a:ext cx="3217722" cy="85379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A9C761-5A07-43EB-B726-A7D4E3A440DF}"/>
              </a:ext>
            </a:extLst>
          </p:cNvPr>
          <p:cNvCxnSpPr>
            <a:stCxn id="5" idx="1"/>
            <a:endCxn id="3" idx="2"/>
          </p:cNvCxnSpPr>
          <p:nvPr/>
        </p:nvCxnSpPr>
        <p:spPr>
          <a:xfrm flipV="1">
            <a:off x="6005378" y="1801182"/>
            <a:ext cx="12703" cy="25759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60A726-0EF3-49A6-9161-345D1F63652F}"/>
              </a:ext>
            </a:extLst>
          </p:cNvPr>
          <p:cNvCxnSpPr>
            <a:stCxn id="3" idx="1"/>
          </p:cNvCxnSpPr>
          <p:nvPr/>
        </p:nvCxnSpPr>
        <p:spPr>
          <a:xfrm flipH="1">
            <a:off x="3214255" y="1428363"/>
            <a:ext cx="243100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EFB472-0720-47FF-999B-BF7E734E970B}"/>
              </a:ext>
            </a:extLst>
          </p:cNvPr>
          <p:cNvSpPr/>
          <p:nvPr/>
        </p:nvSpPr>
        <p:spPr>
          <a:xfrm>
            <a:off x="6056768" y="3612600"/>
            <a:ext cx="1173749" cy="764483"/>
          </a:xfrm>
          <a:custGeom>
            <a:avLst/>
            <a:gdLst>
              <a:gd name="connsiteX0" fmla="*/ 895927 w 895927"/>
              <a:gd name="connsiteY0" fmla="*/ 657200 h 657200"/>
              <a:gd name="connsiteX1" fmla="*/ 600363 w 895927"/>
              <a:gd name="connsiteY1" fmla="*/ 103019 h 657200"/>
              <a:gd name="connsiteX2" fmla="*/ 0 w 895927"/>
              <a:gd name="connsiteY2" fmla="*/ 1419 h 6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27" h="657200">
                <a:moveTo>
                  <a:pt x="895927" y="657200"/>
                </a:moveTo>
                <a:cubicBezTo>
                  <a:pt x="822805" y="434758"/>
                  <a:pt x="749684" y="212316"/>
                  <a:pt x="600363" y="103019"/>
                </a:cubicBezTo>
                <a:cubicBezTo>
                  <a:pt x="451042" y="-6278"/>
                  <a:pt x="225521" y="-2430"/>
                  <a:pt x="0" y="1419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72C45B-2770-4DCA-AD80-E52AD5771EA1}"/>
              </a:ext>
            </a:extLst>
          </p:cNvPr>
          <p:cNvSpPr/>
          <p:nvPr/>
        </p:nvSpPr>
        <p:spPr>
          <a:xfrm>
            <a:off x="5245849" y="3555380"/>
            <a:ext cx="720842" cy="213056"/>
          </a:xfrm>
          <a:custGeom>
            <a:avLst/>
            <a:gdLst>
              <a:gd name="connsiteX0" fmla="*/ 720842 w 720842"/>
              <a:gd name="connsiteY0" fmla="*/ 37565 h 213056"/>
              <a:gd name="connsiteX1" fmla="*/ 314442 w 720842"/>
              <a:gd name="connsiteY1" fmla="*/ 9856 h 213056"/>
              <a:gd name="connsiteX2" fmla="*/ 28115 w 720842"/>
              <a:gd name="connsiteY2" fmla="*/ 185347 h 213056"/>
              <a:gd name="connsiteX3" fmla="*/ 9642 w 720842"/>
              <a:gd name="connsiteY3" fmla="*/ 194584 h 213056"/>
              <a:gd name="connsiteX4" fmla="*/ 18878 w 720842"/>
              <a:gd name="connsiteY4" fmla="*/ 213056 h 21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842" h="213056">
                <a:moveTo>
                  <a:pt x="720842" y="37565"/>
                </a:moveTo>
                <a:cubicBezTo>
                  <a:pt x="575369" y="11395"/>
                  <a:pt x="429896" y="-14774"/>
                  <a:pt x="314442" y="9856"/>
                </a:cubicBezTo>
                <a:cubicBezTo>
                  <a:pt x="198988" y="34486"/>
                  <a:pt x="78915" y="154559"/>
                  <a:pt x="28115" y="185347"/>
                </a:cubicBezTo>
                <a:cubicBezTo>
                  <a:pt x="-22685" y="216135"/>
                  <a:pt x="11181" y="189966"/>
                  <a:pt x="9642" y="194584"/>
                </a:cubicBezTo>
                <a:cubicBezTo>
                  <a:pt x="8103" y="199202"/>
                  <a:pt x="13490" y="206129"/>
                  <a:pt x="18878" y="213056"/>
                </a:cubicBezTo>
              </a:path>
            </a:pathLst>
          </a:cu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C09F0-C749-4479-9A09-D34FCDE5F7CE}"/>
              </a:ext>
            </a:extLst>
          </p:cNvPr>
          <p:cNvSpPr txBox="1"/>
          <p:nvPr/>
        </p:nvSpPr>
        <p:spPr>
          <a:xfrm>
            <a:off x="7177087" y="4640706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Direct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D3A04B-F717-41BA-BDAA-A34C98947608}"/>
              </a:ext>
            </a:extLst>
          </p:cNvPr>
          <p:cNvSpPr txBox="1"/>
          <p:nvPr/>
        </p:nvSpPr>
        <p:spPr>
          <a:xfrm>
            <a:off x="4361475" y="4229369"/>
            <a:ext cx="905352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Leading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73FE8-C71D-49FD-9627-EA540E6994AD}"/>
              </a:ext>
            </a:extLst>
          </p:cNvPr>
          <p:cNvCxnSpPr>
            <a:cxnSpLocks/>
          </p:cNvCxnSpPr>
          <p:nvPr/>
        </p:nvCxnSpPr>
        <p:spPr>
          <a:xfrm flipH="1" flipV="1">
            <a:off x="6825616" y="4088219"/>
            <a:ext cx="351471" cy="62085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9149F-EF9B-4EBC-ABED-579EB51F1FBB}"/>
              </a:ext>
            </a:extLst>
          </p:cNvPr>
          <p:cNvCxnSpPr>
            <a:stCxn id="22" idx="3"/>
          </p:cNvCxnSpPr>
          <p:nvPr/>
        </p:nvCxnSpPr>
        <p:spPr>
          <a:xfrm flipV="1">
            <a:off x="5266827" y="3975182"/>
            <a:ext cx="478191" cy="4234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99FAF8-1F8B-442A-968A-B60236AE47B8}"/>
              </a:ext>
            </a:extLst>
          </p:cNvPr>
          <p:cNvSpPr txBox="1"/>
          <p:nvPr/>
        </p:nvSpPr>
        <p:spPr>
          <a:xfrm>
            <a:off x="3536584" y="441175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After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2E51-B155-48BF-96F9-C370AF988330}"/>
              </a:ext>
            </a:extLst>
          </p:cNvPr>
          <p:cNvSpPr txBox="1"/>
          <p:nvPr/>
        </p:nvSpPr>
        <p:spPr>
          <a:xfrm>
            <a:off x="4278169" y="5249353"/>
            <a:ext cx="3792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</a:rPr>
              <a:t>Total degrees turned = Leading + Direct</a:t>
            </a:r>
          </a:p>
        </p:txBody>
      </p:sp>
    </p:spTree>
    <p:extLst>
      <p:ext uri="{BB962C8B-B14F-4D97-AF65-F5344CB8AC3E}">
        <p14:creationId xmlns:p14="http://schemas.microsoft.com/office/powerpoint/2010/main" val="106657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BE07384-1543-4BDE-8F13-11D670E3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07" y="1120196"/>
            <a:ext cx="745638" cy="74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B411E-8267-4D2E-9DB7-1A8577978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4851597" y="4429032"/>
            <a:ext cx="745638" cy="7456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932FA5-262E-486D-B5DC-E28657B5B7D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84532" y="4152871"/>
            <a:ext cx="1906159" cy="55248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9AB777-A407-48BE-8A55-13E6168E0702}"/>
              </a:ext>
            </a:extLst>
          </p:cNvPr>
          <p:cNvCxnSpPr>
            <a:stCxn id="4" idx="1"/>
            <a:endCxn id="3" idx="2"/>
          </p:cNvCxnSpPr>
          <p:nvPr/>
        </p:nvCxnSpPr>
        <p:spPr>
          <a:xfrm flipV="1">
            <a:off x="5127923" y="1865834"/>
            <a:ext cx="12703" cy="2575901"/>
          </a:xfrm>
          <a:prstGeom prst="straightConnector1">
            <a:avLst/>
          </a:prstGeom>
          <a:ln w="508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418157-22F0-4103-AAD1-CB1E1CDEE17A}"/>
              </a:ext>
            </a:extLst>
          </p:cNvPr>
          <p:cNvSpPr/>
          <p:nvPr/>
        </p:nvSpPr>
        <p:spPr>
          <a:xfrm>
            <a:off x="5179313" y="3677252"/>
            <a:ext cx="1173749" cy="764483"/>
          </a:xfrm>
          <a:custGeom>
            <a:avLst/>
            <a:gdLst>
              <a:gd name="connsiteX0" fmla="*/ 895927 w 895927"/>
              <a:gd name="connsiteY0" fmla="*/ 657200 h 657200"/>
              <a:gd name="connsiteX1" fmla="*/ 600363 w 895927"/>
              <a:gd name="connsiteY1" fmla="*/ 103019 h 657200"/>
              <a:gd name="connsiteX2" fmla="*/ 0 w 895927"/>
              <a:gd name="connsiteY2" fmla="*/ 1419 h 6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27" h="657200">
                <a:moveTo>
                  <a:pt x="895927" y="657200"/>
                </a:moveTo>
                <a:cubicBezTo>
                  <a:pt x="822805" y="434758"/>
                  <a:pt x="749684" y="212316"/>
                  <a:pt x="600363" y="103019"/>
                </a:cubicBezTo>
                <a:cubicBezTo>
                  <a:pt x="451042" y="-6278"/>
                  <a:pt x="225521" y="-2430"/>
                  <a:pt x="0" y="1419"/>
                </a:cubicBezTo>
              </a:path>
            </a:pathLst>
          </a:cu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B34FD-E8FF-48A6-B776-2F245598DB0B}"/>
              </a:ext>
            </a:extLst>
          </p:cNvPr>
          <p:cNvSpPr txBox="1"/>
          <p:nvPr/>
        </p:nvSpPr>
        <p:spPr>
          <a:xfrm>
            <a:off x="6299631" y="4705358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321BFD-30DD-483A-A8EA-F1BD3E872A33}"/>
              </a:ext>
            </a:extLst>
          </p:cNvPr>
          <p:cNvCxnSpPr>
            <a:cxnSpLocks/>
          </p:cNvCxnSpPr>
          <p:nvPr/>
        </p:nvCxnSpPr>
        <p:spPr>
          <a:xfrm flipH="1" flipV="1">
            <a:off x="5948161" y="4152871"/>
            <a:ext cx="351471" cy="62085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FD69AA-B4DA-4F6F-B459-BFC2F9455D3D}"/>
              </a:ext>
            </a:extLst>
          </p:cNvPr>
          <p:cNvSpPr txBox="1"/>
          <p:nvPr/>
        </p:nvSpPr>
        <p:spPr>
          <a:xfrm>
            <a:off x="3977807" y="363927"/>
            <a:ext cx="372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Horizonal Aiming to 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ED33D-D189-4B26-BCE7-B6E327E7FB3D}"/>
              </a:ext>
            </a:extLst>
          </p:cNvPr>
          <p:cNvSpPr txBox="1"/>
          <p:nvPr/>
        </p:nvSpPr>
        <p:spPr>
          <a:xfrm>
            <a:off x="4545681" y="721961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</a:t>
            </a:r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Angle)</a:t>
            </a:r>
          </a:p>
        </p:txBody>
      </p:sp>
    </p:spTree>
    <p:extLst>
      <p:ext uri="{BB962C8B-B14F-4D97-AF65-F5344CB8AC3E}">
        <p14:creationId xmlns:p14="http://schemas.microsoft.com/office/powerpoint/2010/main" val="33220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29C7745-D498-4235-AD39-96104D37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1711033"/>
            <a:ext cx="563130" cy="56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72CF8-22F4-4A29-A879-0A9667FA9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4619911"/>
            <a:ext cx="563130" cy="5631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F8C11-1C51-493A-8134-49BAEE116E34}"/>
              </a:ext>
            </a:extLst>
          </p:cNvPr>
          <p:cNvCxnSpPr>
            <a:cxnSpLocks/>
          </p:cNvCxnSpPr>
          <p:nvPr/>
        </p:nvCxnSpPr>
        <p:spPr>
          <a:xfrm flipH="1" flipV="1">
            <a:off x="5073218" y="969816"/>
            <a:ext cx="741217" cy="74121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D05B0C-EDFE-4200-9929-8B7B5AA92E88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5073219" y="1033008"/>
            <a:ext cx="741217" cy="959591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4D4A9-C3D2-4FE8-B39E-9E414F223A97}"/>
              </a:ext>
            </a:extLst>
          </p:cNvPr>
          <p:cNvCxnSpPr>
            <a:cxnSpLocks/>
          </p:cNvCxnSpPr>
          <p:nvPr/>
        </p:nvCxnSpPr>
        <p:spPr>
          <a:xfrm flipV="1">
            <a:off x="6096000" y="3446605"/>
            <a:ext cx="0" cy="3157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1B333B-9060-4B85-A460-FB253CD62233}"/>
              </a:ext>
            </a:extLst>
          </p:cNvPr>
          <p:cNvCxnSpPr>
            <a:stCxn id="5" idx="0"/>
          </p:cNvCxnSpPr>
          <p:nvPr/>
        </p:nvCxnSpPr>
        <p:spPr>
          <a:xfrm flipV="1">
            <a:off x="6096000" y="3762372"/>
            <a:ext cx="0" cy="85753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57402F3-CBB5-4F76-B295-92315FB97D9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73219" y="2423823"/>
            <a:ext cx="1022782" cy="1022781"/>
          </a:xfrm>
          <a:prstGeom prst="bentConnector3">
            <a:avLst>
              <a:gd name="adj1" fmla="val -572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586971-8BC1-4F85-BE4A-EA8BCF6D8E68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073216" y="2461074"/>
            <a:ext cx="1022784" cy="21588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52342-36B5-4AC2-8286-BED4AB138160}"/>
              </a:ext>
            </a:extLst>
          </p:cNvPr>
          <p:cNvSpPr/>
          <p:nvPr/>
        </p:nvSpPr>
        <p:spPr>
          <a:xfrm>
            <a:off x="5883564" y="4100885"/>
            <a:ext cx="212436" cy="64713"/>
          </a:xfrm>
          <a:custGeom>
            <a:avLst/>
            <a:gdLst>
              <a:gd name="connsiteX0" fmla="*/ 212436 w 212436"/>
              <a:gd name="connsiteY0" fmla="*/ 64713 h 64713"/>
              <a:gd name="connsiteX1" fmla="*/ 101600 w 212436"/>
              <a:gd name="connsiteY1" fmla="*/ 59 h 64713"/>
              <a:gd name="connsiteX2" fmla="*/ 0 w 212436"/>
              <a:gd name="connsiteY2" fmla="*/ 55477 h 6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36" h="64713">
                <a:moveTo>
                  <a:pt x="212436" y="64713"/>
                </a:moveTo>
                <a:cubicBezTo>
                  <a:pt x="174721" y="33155"/>
                  <a:pt x="137006" y="1598"/>
                  <a:pt x="101600" y="59"/>
                </a:cubicBezTo>
                <a:cubicBezTo>
                  <a:pt x="66194" y="-1480"/>
                  <a:pt x="33097" y="26998"/>
                  <a:pt x="0" y="55477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AD5956-366A-4FFB-B949-ED278C3DB9DB}"/>
              </a:ext>
            </a:extLst>
          </p:cNvPr>
          <p:cNvSpPr txBox="1"/>
          <p:nvPr/>
        </p:nvSpPr>
        <p:spPr>
          <a:xfrm>
            <a:off x="5117162" y="195759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85277-8939-4057-BC7A-94D9E97E5C2A}"/>
              </a:ext>
            </a:extLst>
          </p:cNvPr>
          <p:cNvSpPr txBox="1"/>
          <p:nvPr/>
        </p:nvSpPr>
        <p:spPr>
          <a:xfrm>
            <a:off x="4740708" y="140021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60F3A-6740-4664-9237-24034FB1FF87}"/>
              </a:ext>
            </a:extLst>
          </p:cNvPr>
          <p:cNvSpPr txBox="1"/>
          <p:nvPr/>
        </p:nvSpPr>
        <p:spPr>
          <a:xfrm>
            <a:off x="5117162" y="341982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93C08-E787-4DFA-A7EB-8FCA7FF5E474}"/>
              </a:ext>
            </a:extLst>
          </p:cNvPr>
          <p:cNvSpPr txBox="1"/>
          <p:nvPr/>
        </p:nvSpPr>
        <p:spPr>
          <a:xfrm>
            <a:off x="4740707" y="2849415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A26F1-E4D4-4B76-948B-110304B71278}"/>
              </a:ext>
            </a:extLst>
          </p:cNvPr>
          <p:cNvSpPr txBox="1"/>
          <p:nvPr/>
        </p:nvSpPr>
        <p:spPr>
          <a:xfrm>
            <a:off x="6832673" y="3844652"/>
            <a:ext cx="1022781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Distance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0B5A9-FD36-4C48-8C7D-71CCF917D4D6}"/>
              </a:ext>
            </a:extLst>
          </p:cNvPr>
          <p:cNvSpPr txBox="1"/>
          <p:nvPr/>
        </p:nvSpPr>
        <p:spPr>
          <a:xfrm>
            <a:off x="4801214" y="610230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X, Z&gt;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0B5AD-9054-48CF-90D4-A43DA07E9548}"/>
              </a:ext>
            </a:extLst>
          </p:cNvPr>
          <p:cNvSpPr txBox="1"/>
          <p:nvPr/>
        </p:nvSpPr>
        <p:spPr>
          <a:xfrm>
            <a:off x="4294909" y="319890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Horizontal Velocity Compensation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6F7162-634F-4937-A9FF-5309C658FB98}"/>
              </a:ext>
            </a:extLst>
          </p:cNvPr>
          <p:cNvSpPr txBox="1"/>
          <p:nvPr/>
        </p:nvSpPr>
        <p:spPr>
          <a:xfrm>
            <a:off x="4488877" y="4304805"/>
            <a:ext cx="1219341" cy="369332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Predicted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8DE4D6-F24B-44FE-8B52-9D6FA59A82D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708218" y="4165598"/>
            <a:ext cx="281565" cy="3238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7FB830E-F433-46B8-A69E-F798FF63FF29}"/>
              </a:ext>
            </a:extLst>
          </p:cNvPr>
          <p:cNvSpPr/>
          <p:nvPr/>
        </p:nvSpPr>
        <p:spPr>
          <a:xfrm>
            <a:off x="6377565" y="3446605"/>
            <a:ext cx="258546" cy="1173306"/>
          </a:xfrm>
          <a:prstGeom prst="rightBrac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AC2E05-2DAE-454D-A468-FE0A4271A594}"/>
              </a:ext>
            </a:extLst>
          </p:cNvPr>
          <p:cNvSpPr/>
          <p:nvPr/>
        </p:nvSpPr>
        <p:spPr>
          <a:xfrm>
            <a:off x="6039464" y="3390069"/>
            <a:ext cx="113072" cy="11307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8AB2F-307A-4DC1-A109-3197C6C9E66F}"/>
              </a:ext>
            </a:extLst>
          </p:cNvPr>
          <p:cNvSpPr txBox="1"/>
          <p:nvPr/>
        </p:nvSpPr>
        <p:spPr>
          <a:xfrm>
            <a:off x="4294909" y="5356449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34AEE9-3FBF-401B-912E-CD806BF03695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5098547" y="2449152"/>
            <a:ext cx="957476" cy="957476"/>
          </a:xfrm>
          <a:prstGeom prst="straightConnector1">
            <a:avLst/>
          </a:prstGeom>
          <a:ln w="28575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0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337E09-C02E-42CD-A350-4CEFAFD0D7E0}"/>
              </a:ext>
            </a:extLst>
          </p:cNvPr>
          <p:cNvSpPr/>
          <p:nvPr/>
        </p:nvSpPr>
        <p:spPr>
          <a:xfrm>
            <a:off x="4498109" y="1271821"/>
            <a:ext cx="2802118" cy="1675823"/>
          </a:xfrm>
          <a:custGeom>
            <a:avLst/>
            <a:gdLst>
              <a:gd name="connsiteX0" fmla="*/ 0 w 2802118"/>
              <a:gd name="connsiteY0" fmla="*/ 1675823 h 1675823"/>
              <a:gd name="connsiteX1" fmla="*/ 868219 w 2802118"/>
              <a:gd name="connsiteY1" fmla="*/ 539750 h 1675823"/>
              <a:gd name="connsiteX2" fmla="*/ 2632364 w 2802118"/>
              <a:gd name="connsiteY2" fmla="*/ 50223 h 1675823"/>
              <a:gd name="connsiteX3" fmla="*/ 2632364 w 2802118"/>
              <a:gd name="connsiteY3" fmla="*/ 40987 h 167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2118" h="1675823">
                <a:moveTo>
                  <a:pt x="0" y="1675823"/>
                </a:moveTo>
                <a:cubicBezTo>
                  <a:pt x="214746" y="1243253"/>
                  <a:pt x="429492" y="810683"/>
                  <a:pt x="868219" y="539750"/>
                </a:cubicBezTo>
                <a:cubicBezTo>
                  <a:pt x="1306946" y="268817"/>
                  <a:pt x="2338340" y="133350"/>
                  <a:pt x="2632364" y="50223"/>
                </a:cubicBezTo>
                <a:cubicBezTo>
                  <a:pt x="2926388" y="-32904"/>
                  <a:pt x="2779376" y="4041"/>
                  <a:pt x="2632364" y="4098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336C097-1999-4F86-8C9A-D3A86D8A5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99" y="1038025"/>
            <a:ext cx="563130" cy="563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BF07E-2A72-48CC-9016-79B6B96C2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45" y="2967849"/>
            <a:ext cx="563130" cy="563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164BA-18ED-43E3-8DD2-4F8EAEAD180A}"/>
              </a:ext>
            </a:extLst>
          </p:cNvPr>
          <p:cNvSpPr txBox="1"/>
          <p:nvPr/>
        </p:nvSpPr>
        <p:spPr>
          <a:xfrm>
            <a:off x="3991805" y="363927"/>
            <a:ext cx="369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Vertical Aiming to Target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5DF5FE-4367-4547-BED7-42173E1A1289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4576475" y="1601155"/>
            <a:ext cx="2831089" cy="1648259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2BF4A98-CEAD-42DC-B5C6-4254680BDB0E}"/>
              </a:ext>
            </a:extLst>
          </p:cNvPr>
          <p:cNvSpPr/>
          <p:nvPr/>
        </p:nvSpPr>
        <p:spPr>
          <a:xfrm rot="4707206">
            <a:off x="6989904" y="1254483"/>
            <a:ext cx="176398" cy="15206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6CEAD0-E71F-4EC0-9343-201D085E8AD6}"/>
              </a:ext>
            </a:extLst>
          </p:cNvPr>
          <p:cNvSpPr/>
          <p:nvPr/>
        </p:nvSpPr>
        <p:spPr>
          <a:xfrm>
            <a:off x="4627418" y="2735208"/>
            <a:ext cx="295564" cy="498763"/>
          </a:xfrm>
          <a:custGeom>
            <a:avLst/>
            <a:gdLst>
              <a:gd name="connsiteX0" fmla="*/ 0 w 295564"/>
              <a:gd name="connsiteY0" fmla="*/ 0 h 498763"/>
              <a:gd name="connsiteX1" fmla="*/ 230910 w 295564"/>
              <a:gd name="connsiteY1" fmla="*/ 184727 h 498763"/>
              <a:gd name="connsiteX2" fmla="*/ 295564 w 295564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4" h="498763">
                <a:moveTo>
                  <a:pt x="0" y="0"/>
                </a:moveTo>
                <a:cubicBezTo>
                  <a:pt x="90824" y="50800"/>
                  <a:pt x="181649" y="101600"/>
                  <a:pt x="230910" y="184727"/>
                </a:cubicBezTo>
                <a:cubicBezTo>
                  <a:pt x="280171" y="267854"/>
                  <a:pt x="287867" y="383308"/>
                  <a:pt x="295564" y="49876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1BE48-080E-4013-B255-22596D6BFBE9}"/>
              </a:ext>
            </a:extLst>
          </p:cNvPr>
          <p:cNvSpPr txBox="1"/>
          <p:nvPr/>
        </p:nvSpPr>
        <p:spPr>
          <a:xfrm>
            <a:off x="4922982" y="2385780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03138-8D9D-4AAF-A674-ADD8288A594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809908" y="2724334"/>
            <a:ext cx="639331" cy="2662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74E232-10FF-435A-9D4D-4126629AFF3B}"/>
              </a:ext>
            </a:extLst>
          </p:cNvPr>
          <p:cNvSpPr txBox="1"/>
          <p:nvPr/>
        </p:nvSpPr>
        <p:spPr>
          <a:xfrm>
            <a:off x="5465762" y="3253113"/>
            <a:ext cx="105251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C0A92-5A0D-4A9F-B03A-1AE83CEE16B8}"/>
              </a:ext>
            </a:extLst>
          </p:cNvPr>
          <p:cNvSpPr txBox="1"/>
          <p:nvPr/>
        </p:nvSpPr>
        <p:spPr>
          <a:xfrm>
            <a:off x="6414457" y="2256007"/>
            <a:ext cx="105251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Elevation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A55F6-DA9F-43FC-B7B3-309BFDF4062C}"/>
              </a:ext>
            </a:extLst>
          </p:cNvPr>
          <p:cNvSpPr txBox="1"/>
          <p:nvPr/>
        </p:nvSpPr>
        <p:spPr>
          <a:xfrm>
            <a:off x="4536427" y="704154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Elevation&gt;</a:t>
            </a:r>
          </a:p>
        </p:txBody>
      </p:sp>
    </p:spTree>
    <p:extLst>
      <p:ext uri="{BB962C8B-B14F-4D97-AF65-F5344CB8AC3E}">
        <p14:creationId xmlns:p14="http://schemas.microsoft.com/office/powerpoint/2010/main" val="394181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EE026D-32B7-42D9-9B9A-A34BAD92D12C}"/>
              </a:ext>
            </a:extLst>
          </p:cNvPr>
          <p:cNvCxnSpPr/>
          <p:nvPr/>
        </p:nvCxnSpPr>
        <p:spPr>
          <a:xfrm rot="16200000" flipV="1">
            <a:off x="6503606" y="1200727"/>
            <a:ext cx="922430" cy="922430"/>
          </a:xfrm>
          <a:prstGeom prst="bentConnector3">
            <a:avLst>
              <a:gd name="adj1" fmla="val 93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F9F7E72-39D0-4990-A2FC-34D3EDDF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71" y="1841592"/>
            <a:ext cx="563130" cy="563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D3AEA-3481-4F18-AEEC-2211F82FC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17" y="3771416"/>
            <a:ext cx="563130" cy="563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0A2B2D-9799-49C9-A701-939E8F47D9A8}"/>
              </a:ext>
            </a:extLst>
          </p:cNvPr>
          <p:cNvSpPr txBox="1"/>
          <p:nvPr/>
        </p:nvSpPr>
        <p:spPr>
          <a:xfrm>
            <a:off x="3308026" y="363927"/>
            <a:ext cx="439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Vertical Velocity Compensation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6B7FD-D7FB-4CA5-B6D4-AF50FB648555}"/>
              </a:ext>
            </a:extLst>
          </p:cNvPr>
          <p:cNvSpPr txBox="1"/>
          <p:nvPr/>
        </p:nvSpPr>
        <p:spPr>
          <a:xfrm>
            <a:off x="3308026" y="3033187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A37BA6A-519A-4DFE-BBCD-9EA638E5675F}"/>
              </a:ext>
            </a:extLst>
          </p:cNvPr>
          <p:cNvSpPr/>
          <p:nvPr/>
        </p:nvSpPr>
        <p:spPr>
          <a:xfrm>
            <a:off x="4590473" y="2955636"/>
            <a:ext cx="1219200" cy="812800"/>
          </a:xfrm>
          <a:custGeom>
            <a:avLst/>
            <a:gdLst>
              <a:gd name="connsiteX0" fmla="*/ 1219200 w 1219200"/>
              <a:gd name="connsiteY0" fmla="*/ 0 h 812800"/>
              <a:gd name="connsiteX1" fmla="*/ 554182 w 1219200"/>
              <a:gd name="connsiteY1" fmla="*/ 341746 h 812800"/>
              <a:gd name="connsiteX2" fmla="*/ 0 w 12192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812800">
                <a:moveTo>
                  <a:pt x="1219200" y="0"/>
                </a:moveTo>
                <a:cubicBezTo>
                  <a:pt x="988291" y="103139"/>
                  <a:pt x="757382" y="206279"/>
                  <a:pt x="554182" y="341746"/>
                </a:cubicBezTo>
                <a:cubicBezTo>
                  <a:pt x="350982" y="477213"/>
                  <a:pt x="175491" y="645006"/>
                  <a:pt x="0" y="81280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001673-12EB-45D2-A4AD-A87D9C02DE08}"/>
              </a:ext>
            </a:extLst>
          </p:cNvPr>
          <p:cNvCxnSpPr/>
          <p:nvPr/>
        </p:nvCxnSpPr>
        <p:spPr>
          <a:xfrm flipH="1" flipV="1">
            <a:off x="6503606" y="1200727"/>
            <a:ext cx="640865" cy="6408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A6942D-687C-44FA-B556-922C07635E4D}"/>
              </a:ext>
            </a:extLst>
          </p:cNvPr>
          <p:cNvSpPr/>
          <p:nvPr/>
        </p:nvSpPr>
        <p:spPr>
          <a:xfrm>
            <a:off x="4572000" y="1920086"/>
            <a:ext cx="609600" cy="1792932"/>
          </a:xfrm>
          <a:custGeom>
            <a:avLst/>
            <a:gdLst>
              <a:gd name="connsiteX0" fmla="*/ 0 w 609600"/>
              <a:gd name="connsiteY0" fmla="*/ 1792932 h 1792932"/>
              <a:gd name="connsiteX1" fmla="*/ 110836 w 609600"/>
              <a:gd name="connsiteY1" fmla="*/ 850823 h 1792932"/>
              <a:gd name="connsiteX2" fmla="*/ 526473 w 609600"/>
              <a:gd name="connsiteY2" fmla="*/ 56496 h 1792932"/>
              <a:gd name="connsiteX3" fmla="*/ 609600 w 609600"/>
              <a:gd name="connsiteY3" fmla="*/ 65732 h 17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792932">
                <a:moveTo>
                  <a:pt x="0" y="1792932"/>
                </a:moveTo>
                <a:cubicBezTo>
                  <a:pt x="11545" y="1466580"/>
                  <a:pt x="23091" y="1140229"/>
                  <a:pt x="110836" y="850823"/>
                </a:cubicBezTo>
                <a:cubicBezTo>
                  <a:pt x="198581" y="561417"/>
                  <a:pt x="443346" y="187344"/>
                  <a:pt x="526473" y="56496"/>
                </a:cubicBezTo>
                <a:cubicBezTo>
                  <a:pt x="609600" y="-74352"/>
                  <a:pt x="568036" y="62653"/>
                  <a:pt x="609600" y="6573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68DCA57-F19A-487E-9F09-7623493A16FC}"/>
              </a:ext>
            </a:extLst>
          </p:cNvPr>
          <p:cNvSpPr/>
          <p:nvPr/>
        </p:nvSpPr>
        <p:spPr>
          <a:xfrm rot="2148464">
            <a:off x="4969534" y="1965714"/>
            <a:ext cx="164592" cy="164592"/>
          </a:xfrm>
          <a:prstGeom prst="triangl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6D370F-82CB-4953-A9B0-5BC83A5950EC}"/>
              </a:ext>
            </a:extLst>
          </p:cNvPr>
          <p:cNvSpPr/>
          <p:nvPr/>
        </p:nvSpPr>
        <p:spPr>
          <a:xfrm>
            <a:off x="4618182" y="3149354"/>
            <a:ext cx="415636" cy="175737"/>
          </a:xfrm>
          <a:custGeom>
            <a:avLst/>
            <a:gdLst>
              <a:gd name="connsiteX0" fmla="*/ 415636 w 415636"/>
              <a:gd name="connsiteY0" fmla="*/ 175737 h 175737"/>
              <a:gd name="connsiteX1" fmla="*/ 221673 w 415636"/>
              <a:gd name="connsiteY1" fmla="*/ 27955 h 175737"/>
              <a:gd name="connsiteX2" fmla="*/ 0 w 415636"/>
              <a:gd name="connsiteY2" fmla="*/ 246 h 17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636" h="175737">
                <a:moveTo>
                  <a:pt x="415636" y="175737"/>
                </a:moveTo>
                <a:cubicBezTo>
                  <a:pt x="353291" y="116470"/>
                  <a:pt x="290946" y="57203"/>
                  <a:pt x="221673" y="27955"/>
                </a:cubicBezTo>
                <a:cubicBezTo>
                  <a:pt x="152400" y="-1294"/>
                  <a:pt x="76200" y="-524"/>
                  <a:pt x="0" y="2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E8B0C4-25AE-405C-B874-60A3F9D48B16}"/>
              </a:ext>
            </a:extLst>
          </p:cNvPr>
          <p:cNvSpPr txBox="1"/>
          <p:nvPr/>
        </p:nvSpPr>
        <p:spPr>
          <a:xfrm>
            <a:off x="5141990" y="2297514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1DDC57-E738-40F0-913F-82D2EB6823BB}"/>
              </a:ext>
            </a:extLst>
          </p:cNvPr>
          <p:cNvSpPr txBox="1"/>
          <p:nvPr/>
        </p:nvSpPr>
        <p:spPr>
          <a:xfrm>
            <a:off x="6222041" y="151360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B80214-9EA6-4824-8D0A-A0C5F77DE181}"/>
              </a:ext>
            </a:extLst>
          </p:cNvPr>
          <p:cNvSpPr txBox="1"/>
          <p:nvPr/>
        </p:nvSpPr>
        <p:spPr>
          <a:xfrm>
            <a:off x="5458691" y="246498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2F82E-290F-4B5C-B309-FA82ED8073E3}"/>
              </a:ext>
            </a:extLst>
          </p:cNvPr>
          <p:cNvSpPr txBox="1"/>
          <p:nvPr/>
        </p:nvSpPr>
        <p:spPr>
          <a:xfrm>
            <a:off x="6685317" y="211351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202107A2-6B2D-427A-BDE0-E449DE34E236}"/>
              </a:ext>
            </a:extLst>
          </p:cNvPr>
          <p:cNvCxnSpPr/>
          <p:nvPr/>
        </p:nvCxnSpPr>
        <p:spPr>
          <a:xfrm rot="16200000" flipV="1">
            <a:off x="5122022" y="1927592"/>
            <a:ext cx="922430" cy="922430"/>
          </a:xfrm>
          <a:prstGeom prst="bentConnector3">
            <a:avLst>
              <a:gd name="adj1" fmla="val 93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A539E7-00B4-4B2D-872D-359B12FC118E}"/>
              </a:ext>
            </a:extLst>
          </p:cNvPr>
          <p:cNvCxnSpPr/>
          <p:nvPr/>
        </p:nvCxnSpPr>
        <p:spPr>
          <a:xfrm flipV="1">
            <a:off x="5791200" y="2826328"/>
            <a:ext cx="304800" cy="138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4C9715F-0CAA-4E65-BED3-43A7D3D176EE}"/>
              </a:ext>
            </a:extLst>
          </p:cNvPr>
          <p:cNvSpPr/>
          <p:nvPr/>
        </p:nvSpPr>
        <p:spPr>
          <a:xfrm>
            <a:off x="6142182" y="2850022"/>
            <a:ext cx="234779" cy="983069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BB5AC-E5A8-4E42-BF92-5A46408B7E42}"/>
              </a:ext>
            </a:extLst>
          </p:cNvPr>
          <p:cNvSpPr txBox="1"/>
          <p:nvPr/>
        </p:nvSpPr>
        <p:spPr>
          <a:xfrm>
            <a:off x="4876800" y="4082941"/>
            <a:ext cx="1022781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Distance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FBA22EB-3260-44AC-A33E-55F48B348AC6}"/>
              </a:ext>
            </a:extLst>
          </p:cNvPr>
          <p:cNvSpPr/>
          <p:nvPr/>
        </p:nvSpPr>
        <p:spPr>
          <a:xfrm rot="5400000">
            <a:off x="5256920" y="3184540"/>
            <a:ext cx="200341" cy="1477818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541570-2AC0-46F1-B020-96A12DF28E7A}"/>
              </a:ext>
            </a:extLst>
          </p:cNvPr>
          <p:cNvSpPr txBox="1"/>
          <p:nvPr/>
        </p:nvSpPr>
        <p:spPr>
          <a:xfrm>
            <a:off x="6453430" y="3162973"/>
            <a:ext cx="11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Elevation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B3845E-A67D-4F30-BFC1-F3B4E5AEADFE}"/>
              </a:ext>
            </a:extLst>
          </p:cNvPr>
          <p:cNvCxnSpPr>
            <a:stCxn id="9" idx="3"/>
          </p:cNvCxnSpPr>
          <p:nvPr/>
        </p:nvCxnSpPr>
        <p:spPr>
          <a:xfrm>
            <a:off x="4360539" y="3202464"/>
            <a:ext cx="433350" cy="347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EB7675-2DE6-43DE-B305-787EEAFD5682}"/>
              </a:ext>
            </a:extLst>
          </p:cNvPr>
          <p:cNvSpPr txBox="1"/>
          <p:nvPr/>
        </p:nvSpPr>
        <p:spPr>
          <a:xfrm>
            <a:off x="3983958" y="710972"/>
            <a:ext cx="294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</a:rPr>
              <a:t>&lt;Distance, Elevation, Y, Z&gt;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2CF4DC-4F4D-465B-8EDF-3E1F33588E3C}"/>
              </a:ext>
            </a:extLst>
          </p:cNvPr>
          <p:cNvSpPr txBox="1"/>
          <p:nvPr/>
        </p:nvSpPr>
        <p:spPr>
          <a:xfrm>
            <a:off x="3706722" y="4617919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F623-88AF-49C6-8785-7224F1A98F41}"/>
              </a:ext>
            </a:extLst>
          </p:cNvPr>
          <p:cNvCxnSpPr>
            <a:stCxn id="26" idx="7"/>
            <a:endCxn id="25" idx="3"/>
          </p:cNvCxnSpPr>
          <p:nvPr/>
        </p:nvCxnSpPr>
        <p:spPr>
          <a:xfrm flipH="1" flipV="1">
            <a:off x="5181600" y="1985818"/>
            <a:ext cx="860541" cy="799411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2FA714C-D738-4E73-9C2A-C8F7A29181BB}"/>
              </a:ext>
            </a:extLst>
          </p:cNvPr>
          <p:cNvSpPr/>
          <p:nvPr/>
        </p:nvSpPr>
        <p:spPr>
          <a:xfrm flipH="1">
            <a:off x="6022054" y="2765142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63D316B6-49FF-49A7-8C54-2628C4299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99" y="1056363"/>
            <a:ext cx="496546" cy="496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F3949-BEB6-4DF5-8D64-26A0178F0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98" y="4872089"/>
            <a:ext cx="496547" cy="49654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1CA3FCB-C393-4E03-B77B-EA44EBAF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35" y="1056363"/>
            <a:ext cx="496546" cy="496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012D6-8050-4573-9B2A-4B9DE81C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34" y="4872089"/>
            <a:ext cx="496547" cy="49654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9C658A1-CAAA-4658-974B-CEA7DF69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20" y="1056363"/>
            <a:ext cx="496546" cy="496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95FEA-C22E-4D79-A1E9-F93D5F6EB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19" y="4872089"/>
            <a:ext cx="496547" cy="4965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D5CC5-F916-446B-87CB-512788383F8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61673" y="1302327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CF07F-B573-463F-AA04-7EE8AF95F87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775200" y="1304636"/>
            <a:ext cx="952899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AF8BF-CCB0-41DD-A92B-B9A66A311041}"/>
              </a:ext>
            </a:extLst>
          </p:cNvPr>
          <p:cNvCxnSpPr/>
          <p:nvPr/>
        </p:nvCxnSpPr>
        <p:spPr>
          <a:xfrm flipH="1" flipV="1">
            <a:off x="5189552" y="1300018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98BDCB-2CD5-4BCE-A5EA-A9A9BF1248F6}"/>
              </a:ext>
            </a:extLst>
          </p:cNvPr>
          <p:cNvCxnSpPr>
            <a:cxnSpLocks/>
          </p:cNvCxnSpPr>
          <p:nvPr/>
        </p:nvCxnSpPr>
        <p:spPr>
          <a:xfrm flipH="1">
            <a:off x="7470335" y="1306945"/>
            <a:ext cx="952899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666AEA-ED76-4723-B32A-432CD0166E1D}"/>
              </a:ext>
            </a:extLst>
          </p:cNvPr>
          <p:cNvCxnSpPr/>
          <p:nvPr/>
        </p:nvCxnSpPr>
        <p:spPr>
          <a:xfrm flipH="1" flipV="1">
            <a:off x="7884687" y="1302327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365143-0552-440D-97E9-C5F52F481503}"/>
              </a:ext>
            </a:extLst>
          </p:cNvPr>
          <p:cNvCxnSpPr>
            <a:stCxn id="6" idx="1"/>
          </p:cNvCxnSpPr>
          <p:nvPr/>
        </p:nvCxnSpPr>
        <p:spPr>
          <a:xfrm flipH="1">
            <a:off x="7075055" y="1304636"/>
            <a:ext cx="1334180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EB52A1-CBB1-41AA-9A2C-A960ABD1DFBA}"/>
              </a:ext>
            </a:extLst>
          </p:cNvPr>
          <p:cNvCxnSpPr/>
          <p:nvPr/>
        </p:nvCxnSpPr>
        <p:spPr>
          <a:xfrm flipV="1">
            <a:off x="3546764" y="3537527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CA65BF-E647-4CB4-9FC6-44EE550C02EF}"/>
              </a:ext>
            </a:extLst>
          </p:cNvPr>
          <p:cNvCxnSpPr/>
          <p:nvPr/>
        </p:nvCxnSpPr>
        <p:spPr>
          <a:xfrm flipV="1">
            <a:off x="5952836" y="2930236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546F4A-BED6-4A79-94D6-B593C1209EB4}"/>
              </a:ext>
            </a:extLst>
          </p:cNvPr>
          <p:cNvCxnSpPr/>
          <p:nvPr/>
        </p:nvCxnSpPr>
        <p:spPr>
          <a:xfrm flipV="1">
            <a:off x="8649855" y="2249054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4574D6-EE6C-4EA0-BAD1-13DADA011ACA}"/>
              </a:ext>
            </a:extLst>
          </p:cNvPr>
          <p:cNvSpPr txBox="1"/>
          <p:nvPr/>
        </p:nvSpPr>
        <p:spPr>
          <a:xfrm>
            <a:off x="5387553" y="5458698"/>
            <a:ext cx="117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Time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C542EB-A644-4624-9CF1-8DF1661741F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565189" y="5751085"/>
            <a:ext cx="97168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28BA4A-EB47-42D7-89C6-A3EB2EEB5095}"/>
              </a:ext>
            </a:extLst>
          </p:cNvPr>
          <p:cNvCxnSpPr/>
          <p:nvPr/>
        </p:nvCxnSpPr>
        <p:spPr>
          <a:xfrm flipV="1">
            <a:off x="4480141" y="5751085"/>
            <a:ext cx="97168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7E2D3B-539F-4159-9A91-A22B4B35EF9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761230" y="3537525"/>
            <a:ext cx="773263" cy="1334564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BC26FD-7A92-4939-8E03-E02215170ADB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93790" y="2930236"/>
            <a:ext cx="1082582" cy="194185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D0D25D-55C8-4F4A-AB0F-82408D78603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089318" y="2246744"/>
            <a:ext cx="1568190" cy="262534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4D82313-371B-4C9C-A302-8D8B0FA32310}"/>
              </a:ext>
            </a:extLst>
          </p:cNvPr>
          <p:cNvSpPr/>
          <p:nvPr/>
        </p:nvSpPr>
        <p:spPr>
          <a:xfrm flipV="1">
            <a:off x="3482110" y="3472871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EEB6BF-29F5-48D2-AB94-092ACC25E103}"/>
              </a:ext>
            </a:extLst>
          </p:cNvPr>
          <p:cNvSpPr/>
          <p:nvPr/>
        </p:nvSpPr>
        <p:spPr>
          <a:xfrm flipV="1">
            <a:off x="5872462" y="2865580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389153-62E5-4777-8478-D846FAF78311}"/>
              </a:ext>
            </a:extLst>
          </p:cNvPr>
          <p:cNvSpPr/>
          <p:nvPr/>
        </p:nvSpPr>
        <p:spPr>
          <a:xfrm flipV="1">
            <a:off x="8583616" y="2188903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66A280-CCC1-4C5B-81B3-2B3D5CD8AB01}"/>
              </a:ext>
            </a:extLst>
          </p:cNvPr>
          <p:cNvCxnSpPr>
            <a:stCxn id="9" idx="0"/>
          </p:cNvCxnSpPr>
          <p:nvPr/>
        </p:nvCxnSpPr>
        <p:spPr>
          <a:xfrm flipV="1">
            <a:off x="3534493" y="3901162"/>
            <a:ext cx="12271" cy="97092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24B59-C6AF-4C6F-B950-341112D3847B}"/>
              </a:ext>
            </a:extLst>
          </p:cNvPr>
          <p:cNvCxnSpPr>
            <a:cxnSpLocks/>
          </p:cNvCxnSpPr>
          <p:nvPr/>
        </p:nvCxnSpPr>
        <p:spPr>
          <a:xfrm flipV="1">
            <a:off x="5932869" y="3278910"/>
            <a:ext cx="19967" cy="157988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66A70D-FB22-4170-A064-095C05308D6F}"/>
              </a:ext>
            </a:extLst>
          </p:cNvPr>
          <p:cNvCxnSpPr>
            <a:cxnSpLocks/>
          </p:cNvCxnSpPr>
          <p:nvPr/>
        </p:nvCxnSpPr>
        <p:spPr>
          <a:xfrm flipV="1">
            <a:off x="8633559" y="2650836"/>
            <a:ext cx="16296" cy="222351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9E29FD-D9A8-4189-B1BD-6ABA92340B4B}"/>
              </a:ext>
            </a:extLst>
          </p:cNvPr>
          <p:cNvSpPr txBox="1"/>
          <p:nvPr/>
        </p:nvSpPr>
        <p:spPr>
          <a:xfrm>
            <a:off x="3358970" y="363927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Data Recorded from a Single Shot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101305-D43C-44FA-A60F-B872A3074E53}"/>
              </a:ext>
            </a:extLst>
          </p:cNvPr>
          <p:cNvCxnSpPr/>
          <p:nvPr/>
        </p:nvCxnSpPr>
        <p:spPr>
          <a:xfrm>
            <a:off x="4368800" y="969818"/>
            <a:ext cx="0" cy="4562764"/>
          </a:xfrm>
          <a:prstGeom prst="line">
            <a:avLst/>
          </a:prstGeom>
          <a:ln w="25400">
            <a:solidFill>
              <a:schemeClr val="dk1">
                <a:alpha val="3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C02B61-6590-448D-8C47-E2B908C11557}"/>
              </a:ext>
            </a:extLst>
          </p:cNvPr>
          <p:cNvCxnSpPr/>
          <p:nvPr/>
        </p:nvCxnSpPr>
        <p:spPr>
          <a:xfrm>
            <a:off x="6968836" y="997526"/>
            <a:ext cx="0" cy="4562764"/>
          </a:xfrm>
          <a:prstGeom prst="line">
            <a:avLst/>
          </a:prstGeom>
          <a:ln w="25400">
            <a:solidFill>
              <a:schemeClr val="dk1">
                <a:alpha val="3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8D20F-54D1-4D51-92B1-C96BBBE8B07B}"/>
              </a:ext>
            </a:extLst>
          </p:cNvPr>
          <p:cNvSpPr txBox="1"/>
          <p:nvPr/>
        </p:nvSpPr>
        <p:spPr>
          <a:xfrm>
            <a:off x="4175280" y="5989755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C71CE3-9B7D-4FFA-8847-05D0472A7A56}"/>
              </a:ext>
            </a:extLst>
          </p:cNvPr>
          <p:cNvCxnSpPr>
            <a:stCxn id="41" idx="2"/>
          </p:cNvCxnSpPr>
          <p:nvPr/>
        </p:nvCxnSpPr>
        <p:spPr>
          <a:xfrm flipH="1">
            <a:off x="2761673" y="3537525"/>
            <a:ext cx="720437" cy="0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9D05C4-14DD-4043-9A2D-74255F8AA5C1}"/>
              </a:ext>
            </a:extLst>
          </p:cNvPr>
          <p:cNvCxnSpPr>
            <a:stCxn id="42" idx="2"/>
          </p:cNvCxnSpPr>
          <p:nvPr/>
        </p:nvCxnSpPr>
        <p:spPr>
          <a:xfrm flipH="1">
            <a:off x="4893790" y="2930234"/>
            <a:ext cx="978672" cy="0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554D8D-E2A3-44E8-B3DA-C5721D758EC3}"/>
              </a:ext>
            </a:extLst>
          </p:cNvPr>
          <p:cNvCxnSpPr>
            <a:stCxn id="43" idx="2"/>
          </p:cNvCxnSpPr>
          <p:nvPr/>
        </p:nvCxnSpPr>
        <p:spPr>
          <a:xfrm flipH="1" flipV="1">
            <a:off x="7075055" y="2249054"/>
            <a:ext cx="1508561" cy="4503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6BE9A1-2E14-438B-B12A-B0AD7084231A}"/>
              </a:ext>
            </a:extLst>
          </p:cNvPr>
          <p:cNvSpPr/>
          <p:nvPr/>
        </p:nvSpPr>
        <p:spPr>
          <a:xfrm>
            <a:off x="3868003" y="876215"/>
            <a:ext cx="3733100" cy="1686218"/>
          </a:xfrm>
          <a:custGeom>
            <a:avLst/>
            <a:gdLst>
              <a:gd name="connsiteX0" fmla="*/ 0 w 2902590"/>
              <a:gd name="connsiteY0" fmla="*/ 1686218 h 1686218"/>
              <a:gd name="connsiteX1" fmla="*/ 1526796 w 2902590"/>
              <a:gd name="connsiteY1" fmla="*/ 31 h 1686218"/>
              <a:gd name="connsiteX2" fmla="*/ 2902590 w 2902590"/>
              <a:gd name="connsiteY2" fmla="*/ 1635884 h 1686218"/>
              <a:gd name="connsiteX3" fmla="*/ 2902590 w 2902590"/>
              <a:gd name="connsiteY3" fmla="*/ 1635884 h 1686218"/>
              <a:gd name="connsiteX4" fmla="*/ 2902590 w 2902590"/>
              <a:gd name="connsiteY4" fmla="*/ 1635884 h 1686218"/>
              <a:gd name="connsiteX5" fmla="*/ 2902590 w 2902590"/>
              <a:gd name="connsiteY5" fmla="*/ 1635884 h 168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590" h="1686218">
                <a:moveTo>
                  <a:pt x="0" y="1686218"/>
                </a:moveTo>
                <a:cubicBezTo>
                  <a:pt x="521515" y="847319"/>
                  <a:pt x="1043031" y="8420"/>
                  <a:pt x="1526796" y="31"/>
                </a:cubicBezTo>
                <a:cubicBezTo>
                  <a:pt x="2010561" y="-8358"/>
                  <a:pt x="2902590" y="1635884"/>
                  <a:pt x="2902590" y="1635884"/>
                </a:cubicBezTo>
                <a:lnTo>
                  <a:pt x="2902590" y="1635884"/>
                </a:lnTo>
                <a:lnTo>
                  <a:pt x="2902590" y="1635884"/>
                </a:lnTo>
                <a:lnTo>
                  <a:pt x="2902590" y="1635884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6D99F7-7432-4F63-9ED2-AE2542A5F3F5}"/>
              </a:ext>
            </a:extLst>
          </p:cNvPr>
          <p:cNvSpPr txBox="1"/>
          <p:nvPr/>
        </p:nvSpPr>
        <p:spPr>
          <a:xfrm>
            <a:off x="3358970" y="363927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Data Recorded from a Single Shot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487F28F-5525-4E9F-869E-C51874C6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26" y="2005130"/>
            <a:ext cx="563130" cy="56313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71CDA28-D166-4532-8F55-C36F26609478}"/>
              </a:ext>
            </a:extLst>
          </p:cNvPr>
          <p:cNvSpPr/>
          <p:nvPr/>
        </p:nvSpPr>
        <p:spPr>
          <a:xfrm>
            <a:off x="4437928" y="1768351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E376F2-BADD-457B-AE67-65591169B469}"/>
              </a:ext>
            </a:extLst>
          </p:cNvPr>
          <p:cNvSpPr/>
          <p:nvPr/>
        </p:nvSpPr>
        <p:spPr>
          <a:xfrm>
            <a:off x="4574693" y="161026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4BCEDA-C555-45D6-ACD3-8B7A306A4385}"/>
              </a:ext>
            </a:extLst>
          </p:cNvPr>
          <p:cNvSpPr/>
          <p:nvPr/>
        </p:nvSpPr>
        <p:spPr>
          <a:xfrm>
            <a:off x="4704663" y="147214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6BAB55-A5FF-4152-BA9A-E7445659E355}"/>
              </a:ext>
            </a:extLst>
          </p:cNvPr>
          <p:cNvSpPr/>
          <p:nvPr/>
        </p:nvSpPr>
        <p:spPr>
          <a:xfrm>
            <a:off x="4850664" y="1320385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9A013B-501F-4BE5-969C-971C8D6AFB18}"/>
              </a:ext>
            </a:extLst>
          </p:cNvPr>
          <p:cNvSpPr/>
          <p:nvPr/>
        </p:nvSpPr>
        <p:spPr>
          <a:xfrm>
            <a:off x="5005901" y="118258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CEEF27D-A3EA-448C-978D-83E04ED16872}"/>
              </a:ext>
            </a:extLst>
          </p:cNvPr>
          <p:cNvSpPr/>
          <p:nvPr/>
        </p:nvSpPr>
        <p:spPr>
          <a:xfrm>
            <a:off x="5167277" y="1052530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A54BAD-37EA-4459-BF3C-E5FFA01F1008}"/>
              </a:ext>
            </a:extLst>
          </p:cNvPr>
          <p:cNvSpPr/>
          <p:nvPr/>
        </p:nvSpPr>
        <p:spPr>
          <a:xfrm>
            <a:off x="5329238" y="94826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46F4DD-6015-4BEA-AFA7-DDF9F36005C9}"/>
              </a:ext>
            </a:extLst>
          </p:cNvPr>
          <p:cNvSpPr/>
          <p:nvPr/>
        </p:nvSpPr>
        <p:spPr>
          <a:xfrm>
            <a:off x="5491199" y="86710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A01EB-D29B-4DB4-816E-0C84D9C64731}"/>
              </a:ext>
            </a:extLst>
          </p:cNvPr>
          <p:cNvSpPr/>
          <p:nvPr/>
        </p:nvSpPr>
        <p:spPr>
          <a:xfrm>
            <a:off x="5664976" y="825592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88DBE-9702-4F42-A076-F6B709ADB1AC}"/>
              </a:ext>
            </a:extLst>
          </p:cNvPr>
          <p:cNvSpPr/>
          <p:nvPr/>
        </p:nvSpPr>
        <p:spPr>
          <a:xfrm>
            <a:off x="5865980" y="830922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E12594-9F43-47CB-BA88-69E5E23B4A9D}"/>
              </a:ext>
            </a:extLst>
          </p:cNvPr>
          <p:cNvSpPr/>
          <p:nvPr/>
        </p:nvSpPr>
        <p:spPr>
          <a:xfrm>
            <a:off x="6039757" y="893331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F924DA-9EAF-4FB1-8D49-B98F3AE18B11}"/>
              </a:ext>
            </a:extLst>
          </p:cNvPr>
          <p:cNvSpPr/>
          <p:nvPr/>
        </p:nvSpPr>
        <p:spPr>
          <a:xfrm>
            <a:off x="6194152" y="99179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B4F041-8D82-49B1-A046-65948FB98864}"/>
              </a:ext>
            </a:extLst>
          </p:cNvPr>
          <p:cNvSpPr/>
          <p:nvPr/>
        </p:nvSpPr>
        <p:spPr>
          <a:xfrm>
            <a:off x="6347246" y="1091113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36F7B85-014C-4649-8429-3FB4FF8C46B5}"/>
              </a:ext>
            </a:extLst>
          </p:cNvPr>
          <p:cNvSpPr/>
          <p:nvPr/>
        </p:nvSpPr>
        <p:spPr>
          <a:xfrm>
            <a:off x="6502256" y="1227878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470136-854D-40F8-A17A-E506CFD4AF88}"/>
              </a:ext>
            </a:extLst>
          </p:cNvPr>
          <p:cNvSpPr/>
          <p:nvPr/>
        </p:nvSpPr>
        <p:spPr>
          <a:xfrm>
            <a:off x="6640824" y="136308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CF5FB5F-2579-4261-8DF5-EE616391B3A1}"/>
              </a:ext>
            </a:extLst>
          </p:cNvPr>
          <p:cNvSpPr/>
          <p:nvPr/>
        </p:nvSpPr>
        <p:spPr>
          <a:xfrm>
            <a:off x="6776633" y="149896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98CD6C-0911-43EA-9627-C8D40D12C920}"/>
              </a:ext>
            </a:extLst>
          </p:cNvPr>
          <p:cNvSpPr/>
          <p:nvPr/>
        </p:nvSpPr>
        <p:spPr>
          <a:xfrm>
            <a:off x="6904162" y="163516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D3BEB6F-EC6B-4744-A802-E3080A39B453}"/>
              </a:ext>
            </a:extLst>
          </p:cNvPr>
          <p:cNvSpPr/>
          <p:nvPr/>
        </p:nvSpPr>
        <p:spPr>
          <a:xfrm>
            <a:off x="7024896" y="1781170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DFF1E-7236-4F80-B7BC-C509A3838695}"/>
              </a:ext>
            </a:extLst>
          </p:cNvPr>
          <p:cNvSpPr/>
          <p:nvPr/>
        </p:nvSpPr>
        <p:spPr>
          <a:xfrm>
            <a:off x="7152425" y="192717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7CF4A9-815D-4E37-8CD9-D1624E23DC5C}"/>
              </a:ext>
            </a:extLst>
          </p:cNvPr>
          <p:cNvSpPr/>
          <p:nvPr/>
        </p:nvSpPr>
        <p:spPr>
          <a:xfrm>
            <a:off x="7280033" y="208152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65AB8A5-FEF7-44AB-A09B-BFD5D81EAF58}"/>
              </a:ext>
            </a:extLst>
          </p:cNvPr>
          <p:cNvSpPr/>
          <p:nvPr/>
        </p:nvSpPr>
        <p:spPr>
          <a:xfrm>
            <a:off x="7370618" y="223216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379CDAF-AEA4-44FA-BDB7-5D60225006CB}"/>
              </a:ext>
            </a:extLst>
          </p:cNvPr>
          <p:cNvSpPr/>
          <p:nvPr/>
        </p:nvSpPr>
        <p:spPr>
          <a:xfrm>
            <a:off x="7501282" y="238328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47982E-185C-4868-B353-8D49AFD4A525}"/>
              </a:ext>
            </a:extLst>
          </p:cNvPr>
          <p:cNvSpPr txBox="1"/>
          <p:nvPr/>
        </p:nvSpPr>
        <p:spPr>
          <a:xfrm>
            <a:off x="3868003" y="2660073"/>
            <a:ext cx="380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Agent learns how to hit targets at each green point in a single shot</a:t>
            </a:r>
          </a:p>
        </p:txBody>
      </p:sp>
    </p:spTree>
    <p:extLst>
      <p:ext uri="{BB962C8B-B14F-4D97-AF65-F5344CB8AC3E}">
        <p14:creationId xmlns:p14="http://schemas.microsoft.com/office/powerpoint/2010/main" val="17510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 w="381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Wong</dc:creator>
  <cp:lastModifiedBy>Kyle Wong</cp:lastModifiedBy>
  <cp:revision>3</cp:revision>
  <dcterms:created xsi:type="dcterms:W3CDTF">2019-06-14T22:37:22Z</dcterms:created>
  <dcterms:modified xsi:type="dcterms:W3CDTF">2019-06-15T04:17:14Z</dcterms:modified>
</cp:coreProperties>
</file>