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37214A4-997B-4C95-951E-08E1B51B5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0FE315-03B1-4D00-86AD-287C69D5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6965285" cy="2971801"/>
          </a:xfrm>
        </p:spPr>
        <p:txBody>
          <a:bodyPr>
            <a:normAutofit/>
          </a:bodyPr>
          <a:lstStyle/>
          <a:p>
            <a:r>
              <a:rPr lang="en-US" dirty="0"/>
              <a:t>MODUL 242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F4FA40-0710-4B8F-B93C-A8752DE2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Tic</a:t>
            </a:r>
            <a:r>
              <a:rPr lang="en-US" sz="3200" dirty="0"/>
              <a:t>-</a:t>
            </a:r>
            <a:r>
              <a:rPr lang="en-US" sz="3200" dirty="0">
                <a:solidFill>
                  <a:srgbClr val="92D050"/>
                </a:solidFill>
              </a:rPr>
              <a:t>Tac</a:t>
            </a:r>
            <a:r>
              <a:rPr lang="en-US" sz="3200" dirty="0"/>
              <a:t>-</a:t>
            </a:r>
            <a:r>
              <a:rPr lang="en-US" sz="3200" dirty="0">
                <a:solidFill>
                  <a:srgbClr val="FF0000"/>
                </a:solidFill>
              </a:rPr>
              <a:t>Toe</a:t>
            </a:r>
          </a:p>
        </p:txBody>
      </p:sp>
      <p:pic>
        <p:nvPicPr>
          <p:cNvPr id="1026" name="Picture 2" descr="Bildergebnis für tic tac toe">
            <a:extLst>
              <a:ext uri="{FF2B5EF4-FFF2-40B4-BE49-F238E27FC236}">
                <a16:creationId xmlns:a16="http://schemas.microsoft.com/office/drawing/2014/main" id="{0D01CB70-E5B8-49B5-9267-6E9317AD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2791" y="1418057"/>
            <a:ext cx="4144628" cy="3688718"/>
          </a:xfrm>
          <a:prstGeom prst="rect">
            <a:avLst/>
          </a:pr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07A8868-805D-4C18-8A8B-4817BA9F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F59EB9-1EAB-47CE-AC8B-8EFD96929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786ADE-071C-435B-81E3-54A82DD5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F46AF6B-37AC-410E-9A0A-2F70B937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EF4DD0-8A5B-40F1-88BA-ABE5ADE4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BA5EA8C-8F33-4994-A748-233E839E4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0B36580F-07FA-4546-A437-9EC1AC8EDC7E}"/>
              </a:ext>
            </a:extLst>
          </p:cNvPr>
          <p:cNvSpPr txBox="1"/>
          <p:nvPr/>
        </p:nvSpPr>
        <p:spPr>
          <a:xfrm>
            <a:off x="5319060" y="6250783"/>
            <a:ext cx="671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Ein </a:t>
            </a:r>
            <a:r>
              <a:rPr lang="en-US" dirty="0" err="1"/>
              <a:t>Projekt</a:t>
            </a:r>
            <a:r>
              <a:rPr lang="en-US" dirty="0"/>
              <a:t> von: Lars Binder, Filipe Ribeiro Silva, Samir Sljivar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15B31-6983-4417-84A0-D7D4A75E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729" y="500124"/>
            <a:ext cx="8534400" cy="1507067"/>
          </a:xfrm>
        </p:spPr>
        <p:txBody>
          <a:bodyPr/>
          <a:lstStyle/>
          <a:p>
            <a:r>
              <a:rPr lang="en-US" dirty="0" err="1"/>
              <a:t>Vorgehensweise</a:t>
            </a:r>
            <a:r>
              <a:rPr lang="en-US" dirty="0"/>
              <a:t>/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A2A12-8DC9-4D77-BBC0-C9509D56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380" y="4221125"/>
            <a:ext cx="5929239" cy="23234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1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95322-0F0F-4E46-9871-B584C38A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56" y="393797"/>
            <a:ext cx="8534400" cy="1507067"/>
          </a:xfrm>
        </p:spPr>
        <p:txBody>
          <a:bodyPr/>
          <a:lstStyle/>
          <a:p>
            <a:r>
              <a:rPr lang="en-US" dirty="0" err="1"/>
              <a:t>Problemstellung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07CA4-B823-4AAD-8F55-48AD44E4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29000"/>
            <a:ext cx="2165314" cy="8720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F7748-26BA-46F6-8EDF-D7DDB2A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440" y="536943"/>
            <a:ext cx="3909053" cy="121171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2663A-E49A-47A4-9566-C211CF28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860" y="3763926"/>
            <a:ext cx="5018752" cy="5371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98BE9-BE35-458E-AC69-4EE20EEA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2" y="446960"/>
            <a:ext cx="3515650" cy="1507067"/>
          </a:xfrm>
        </p:spPr>
        <p:txBody>
          <a:bodyPr/>
          <a:lstStyle/>
          <a:p>
            <a:r>
              <a:rPr lang="en-US" dirty="0" err="1"/>
              <a:t>Reflexion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68340-FE23-42E0-9DEC-5FDDEC1D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238" y="4707860"/>
            <a:ext cx="4689142" cy="150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4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53984-2E9F-4D7C-BE76-D224087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194" y="542652"/>
            <a:ext cx="8534400" cy="1507067"/>
          </a:xfrm>
        </p:spPr>
        <p:txBody>
          <a:bodyPr/>
          <a:lstStyle/>
          <a:p>
            <a:r>
              <a:rPr lang="en-US" dirty="0" err="1"/>
              <a:t>Schlusswort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12E73-CF72-45FA-A5C9-103C58841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902" y="3189767"/>
            <a:ext cx="5135710" cy="11113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65544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Segment</vt:lpstr>
      <vt:lpstr>MODUL 242</vt:lpstr>
      <vt:lpstr>Vorgehensweise/Konzept</vt:lpstr>
      <vt:lpstr>Problemstellung</vt:lpstr>
      <vt:lpstr>Demo</vt:lpstr>
      <vt:lpstr>Reflexion</vt:lpstr>
      <vt:lpstr>Schlusswort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242</dc:title>
  <dc:creator>Samir Sljivar</dc:creator>
  <cp:lastModifiedBy>Samir Sljivar</cp:lastModifiedBy>
  <cp:revision>5</cp:revision>
  <dcterms:created xsi:type="dcterms:W3CDTF">2019-12-08T13:20:46Z</dcterms:created>
  <dcterms:modified xsi:type="dcterms:W3CDTF">2019-12-08T14:03:59Z</dcterms:modified>
</cp:coreProperties>
</file>