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4" r:id="rId11"/>
    <p:sldId id="267" r:id="rId12"/>
    <p:sldId id="273" r:id="rId13"/>
    <p:sldId id="268" r:id="rId14"/>
    <p:sldId id="275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1358"/>
  </p:normalViewPr>
  <p:slideViewPr>
    <p:cSldViewPr snapToGrid="0">
      <p:cViewPr varScale="1">
        <p:scale>
          <a:sx n="102" d="100"/>
          <a:sy n="10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2683-AA98-4A48-B24D-16401E2E4E93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78330-4B9F-0E4A-820E-6060569A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obtained suggestions for their personal tourism from their friends or travel agencies 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Limitations : the suggestions from friends are limited to those place they have visited before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: the information from travel agencies is sometime biased since agents tend to recommend businesses.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information is too overwhelming and the users have to spend a long time finding those that they are interested in.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user an efficient and fast recommender alongside a proper website and an an- droid application </a:t>
            </a:r>
            <a:endParaRPr lang="en-US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: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To provide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 and review the level of difficulty and ratings for destinations.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doesn</a:t>
            </a:r>
            <a:r>
              <a:rPr lang="mr-IN" dirty="0"/>
              <a:t>’</a:t>
            </a:r>
            <a:r>
              <a:rPr lang="en-US" dirty="0"/>
              <a:t>t</a:t>
            </a:r>
            <a:r>
              <a:rPr lang="en-US" baseline="0" dirty="0"/>
              <a:t> have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Searching the places with tags, names with semantic analysis.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Match maker: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customers to locate movies with a similar mood, theme, genre or cast to a given movie.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 life Cycle(SDLC)model is a combination of iterative and incremental process models with focus on process adaptability and customer satisfaction by rapid delivery of working software product. 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Methods break the product into small incremental builds. These builds are provided in iterations. Each iteration typically lasts from about one to three weeks.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with different schema is need to collected and transformed such that it is all kept under one common schema.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are acquired and analyzed,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information in the systematic and well organized format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called reporting.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 also known as knowledge discovery process, is the computational pro-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discovering patterns in a large data sets involving methods at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artificial intelligence, machine learning, statistics and database system.[3] The basic steps in this involves the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Pre-processing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Algorithm analysis and implementations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Pattern evaluation and knowledge presentation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• Decisions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 the process of dividing objects into groups whose members are similar in some way(s). </a:t>
            </a:r>
            <a:endParaRPr lang="en-US" dirty="0"/>
          </a:p>
          <a:p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657DB3-A316-0C46-A070-C98C6DFBC030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A8D9-85D8-E84B-BD51-D4D3A53F8B96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69C021-18A7-8640-868E-1C6E8B79C64D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2FBB-74F7-3242-8A0B-48199ABB50A8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0FF84D-7350-AA43-94DE-838C5A5793C6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B515-1EFB-AF41-8244-F22BC5CF3EAF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CDA5-DFF6-5C44-B460-216A1F3D5A34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2FC-04FF-5A49-882A-27C4E6075650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315E-9A7B-4E4D-9B84-165CE8BC280C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9425571-0578-1D4C-AFEE-24D8D13E5AF0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C6D7B15-3B4B-DE48-8F78-E1E047005EA4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744EF49-0D4F-DE4A-AD65-4E0321114D92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831273"/>
            <a:ext cx="3793678" cy="3325091"/>
          </a:xfrm>
        </p:spPr>
        <p:txBody>
          <a:bodyPr/>
          <a:lstStyle/>
          <a:p>
            <a:r>
              <a:rPr lang="en-US" u="sng" dirty="0"/>
              <a:t>T.A.M.A</a:t>
            </a:r>
            <a:br>
              <a:rPr lang="en-US" dirty="0"/>
            </a:br>
            <a:r>
              <a:rPr lang="en-US" dirty="0"/>
              <a:t>Tourism Advocacy &amp;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Apparatus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14504"/>
            <a:ext cx="4180204" cy="126863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 </a:t>
            </a:r>
            <a:r>
              <a:rPr lang="en-US" dirty="0" err="1"/>
              <a:t>Aashish</a:t>
            </a:r>
            <a:r>
              <a:rPr lang="en-US" dirty="0"/>
              <a:t> Kumar Shrestha  [01/BCT/071]</a:t>
            </a:r>
          </a:p>
          <a:p>
            <a:r>
              <a:rPr lang="en-US" dirty="0"/>
              <a:t>- </a:t>
            </a:r>
            <a:r>
              <a:rPr lang="en-US" dirty="0" err="1"/>
              <a:t>Bishodeep</a:t>
            </a:r>
            <a:r>
              <a:rPr lang="en-US" dirty="0"/>
              <a:t> </a:t>
            </a:r>
            <a:r>
              <a:rPr lang="en-US" dirty="0" err="1"/>
              <a:t>Dahal</a:t>
            </a:r>
            <a:r>
              <a:rPr lang="en-US" dirty="0"/>
              <a:t>               [100/BCT/071]</a:t>
            </a:r>
          </a:p>
          <a:p>
            <a:r>
              <a:rPr lang="en-US" dirty="0"/>
              <a:t>- </a:t>
            </a:r>
            <a:r>
              <a:rPr lang="en-US" dirty="0" err="1"/>
              <a:t>Ribesh</a:t>
            </a:r>
            <a:r>
              <a:rPr lang="en-US" dirty="0"/>
              <a:t> Maharjan               [115/BCT/071]</a:t>
            </a:r>
          </a:p>
          <a:p>
            <a:r>
              <a:rPr lang="en-US" dirty="0"/>
              <a:t>- </a:t>
            </a:r>
            <a:r>
              <a:rPr lang="en-US" dirty="0" err="1"/>
              <a:t>Sabal</a:t>
            </a:r>
            <a:r>
              <a:rPr lang="en-US" dirty="0"/>
              <a:t> </a:t>
            </a:r>
            <a:r>
              <a:rPr lang="en-US" dirty="0" err="1"/>
              <a:t>Gautam</a:t>
            </a:r>
            <a:r>
              <a:rPr lang="en-US" dirty="0"/>
              <a:t>                    [119/BCT/071]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6432" y="5802086"/>
            <a:ext cx="2755378" cy="1005563"/>
          </a:xfrm>
        </p:spPr>
        <p:txBody>
          <a:bodyPr/>
          <a:lstStyle/>
          <a:p>
            <a:r>
              <a:rPr lang="en-US" sz="4000" b="1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0" y="277584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8FB0-CD9A-3E4A-8923-D5E1BBA7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BC374-04ED-AB42-9E18-F1FF4513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D61524F-9803-4146-8F72-3AA9E38A8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9006"/>
            <a:ext cx="5491953" cy="65541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C7A6A-FA49-224F-B066-39E7881B0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(Software Development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9150581" cy="44196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Combination of iterative and incremental process models.</a:t>
            </a:r>
          </a:p>
          <a:p>
            <a:pPr>
              <a:buFont typeface="Wingdings" charset="2"/>
              <a:buChar char="q"/>
            </a:pPr>
            <a:r>
              <a:rPr lang="en-US" dirty="0"/>
              <a:t>Product broken into small incremental builds which are provided in iterations. </a:t>
            </a:r>
          </a:p>
          <a:p>
            <a:pPr>
              <a:buFont typeface="Wingdings" charset="2"/>
              <a:buChar char="q"/>
            </a:pPr>
            <a:r>
              <a:rPr lang="en-US" dirty="0"/>
              <a:t>Involves teams working simultaneously on various areas like:</a:t>
            </a:r>
          </a:p>
          <a:p>
            <a:pPr marL="0" indent="0">
              <a:buNone/>
            </a:pPr>
            <a:r>
              <a:rPr lang="en-US" dirty="0"/>
              <a:t>		• Planning</a:t>
            </a:r>
            <a:br>
              <a:rPr lang="en-US" dirty="0"/>
            </a:br>
            <a:r>
              <a:rPr lang="en-US" dirty="0"/>
              <a:t>		• Requirements Analysis </a:t>
            </a:r>
          </a:p>
          <a:p>
            <a:pPr marL="0" indent="0">
              <a:buNone/>
            </a:pPr>
            <a:r>
              <a:rPr lang="en-US" dirty="0"/>
              <a:t>		• Design</a:t>
            </a:r>
            <a:br>
              <a:rPr lang="en-US" dirty="0"/>
            </a:br>
            <a:r>
              <a:rPr lang="en-US" dirty="0"/>
              <a:t>		• Coding</a:t>
            </a:r>
            <a:br>
              <a:rPr lang="en-US" dirty="0"/>
            </a:br>
            <a:r>
              <a:rPr lang="en-US" dirty="0"/>
              <a:t>		• Unit Testing</a:t>
            </a:r>
            <a:br>
              <a:rPr lang="en-US" dirty="0"/>
            </a:br>
            <a:r>
              <a:rPr lang="en-US" dirty="0"/>
              <a:t>		• Acceptance Testing.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66" y="71208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E807-2111-7147-A7C7-1675630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4EEB5-83BB-DD4F-8866-3C0F3D2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047BC-33A0-B542-B429-48806720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568345"/>
            <a:ext cx="6260404" cy="615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A7E29-36A3-4844-8828-113122332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(System Architecture)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Data Collection</a:t>
            </a:r>
          </a:p>
          <a:p>
            <a:pPr>
              <a:buFont typeface="Wingdings" charset="2"/>
              <a:buChar char="q"/>
            </a:pPr>
            <a:r>
              <a:rPr lang="en-US" dirty="0"/>
              <a:t>Data Analytics and Reporting </a:t>
            </a:r>
          </a:p>
          <a:p>
            <a:pPr>
              <a:buFont typeface="Wingdings" charset="2"/>
              <a:buChar char="q"/>
            </a:pPr>
            <a:r>
              <a:rPr lang="en-US" dirty="0"/>
              <a:t>Data Mining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7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2BBC-B531-AA43-84B6-44029494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D656-D6B2-7743-BD65-0C917FC1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39AA-01C5-4441-8E77-92D26D8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C992-E458-D84D-BE75-37F46F51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568344"/>
            <a:ext cx="7199856" cy="6212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2DF95-3E0B-754F-956D-ED17E6918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06" y="272680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601B88-6A16-0943-B6FC-ED6899D2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2104" y="2364122"/>
            <a:ext cx="5819297" cy="4099308"/>
          </a:xfrm>
        </p:spPr>
      </p:pic>
    </p:spTree>
    <p:extLst>
      <p:ext uri="{BB962C8B-B14F-4D97-AF65-F5344CB8AC3E}">
        <p14:creationId xmlns:p14="http://schemas.microsoft.com/office/powerpoint/2010/main" val="163753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734-C6A1-B645-91DB-FC4B4A90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2ECC-C90E-0843-9D75-933AB69E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SIMPLE FRONTEND COMPLETED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CREATED DATABASE FOR STORING PLACES INFORMATION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ANALYZED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CURRENCY CONVERSION (ANDROID APP)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WEATHER INFORMATION (ANDROID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BE05-4218-CB43-A14D-C11C532A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CC52-365E-FE46-9E72-3ECCB0F9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3FB4-B0C5-1440-83AF-255FFFAE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Unsatisfactory data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Integrating into different browser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Theme integration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Discontinued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D1B7-2E7C-C14C-9EE1-6BAF67B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3943" y="2569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Tourism is a major economic source for Nepal.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TAMA is a action toward introducing technology in field of tourism.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A recommendation system based on of historical data of tourists 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Informative system with description for many places of Nepal.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Suggestions obtained from their friends or travel agencies.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Traditional sources are user-friendly; however, they have limitations.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Internet provides the possibilities , but time consuming and overwhelming.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Recommendation System based historical records and interests.</a:t>
            </a:r>
          </a:p>
          <a:p>
            <a:pPr>
              <a:buFont typeface="Wingdings" charset="2"/>
              <a:buChar char="q"/>
            </a:pPr>
            <a:r>
              <a:rPr lang="en-US" dirty="0"/>
              <a:t>A platform for tourists to explore and learns about their destinations.</a:t>
            </a:r>
          </a:p>
          <a:p>
            <a:pPr>
              <a:buFont typeface="Wingdings" charset="2"/>
              <a:buChar char="q"/>
            </a:pPr>
            <a:r>
              <a:rPr lang="en-US" dirty="0"/>
              <a:t>Easier approach to tourists to get information and  affordable alternatives.</a:t>
            </a:r>
          </a:p>
          <a:p>
            <a:pPr>
              <a:buFont typeface="Wingdings" charset="2"/>
              <a:buChar char="q"/>
            </a:pPr>
            <a:r>
              <a:rPr lang="en-US" dirty="0"/>
              <a:t>Useful information archived from past data and records.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(Website)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Provides proper tourism recommendations based on previous data.</a:t>
            </a:r>
          </a:p>
          <a:p>
            <a:pPr>
              <a:buFont typeface="Wingdings" charset="2"/>
              <a:buChar char="q"/>
            </a:pPr>
            <a:r>
              <a:rPr lang="en-US" dirty="0"/>
              <a:t>Able to view and review for destinations.</a:t>
            </a:r>
          </a:p>
          <a:p>
            <a:pPr>
              <a:buFont typeface="Wingdings" charset="2"/>
              <a:buChar char="q"/>
            </a:pPr>
            <a:r>
              <a:rPr lang="en-US" dirty="0"/>
              <a:t>Searching the places with tags, names with semantic analysis.</a:t>
            </a:r>
          </a:p>
          <a:p>
            <a:pPr>
              <a:buFont typeface="Wingdings" charset="2"/>
              <a:buChar char="q"/>
            </a:pPr>
            <a:r>
              <a:rPr lang="en-US" dirty="0"/>
              <a:t>Gallery with latest images and information.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Relation and interaction with Android Application.</a:t>
            </a:r>
            <a:br>
              <a:rPr lang="en-US" dirty="0"/>
            </a:b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(Android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Hotels and Lodge information.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User related profiles and information.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Currency conversion.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Weather information.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Routes and maps (if available). </a:t>
            </a:r>
          </a:p>
          <a:p>
            <a:pPr>
              <a:buFont typeface="Wingdings" charset="2"/>
              <a:buChar char="q"/>
            </a:pPr>
            <a:r>
              <a:rPr lang="en-US" dirty="0"/>
              <a:t>Relation and interaction with Website.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dirty="0"/>
              <a:t>(Previous 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Paryatan</a:t>
            </a:r>
            <a:r>
              <a:rPr lang="en-US" b="1" dirty="0"/>
              <a:t> </a:t>
            </a:r>
            <a:r>
              <a:rPr lang="en-US" b="1" dirty="0" err="1"/>
              <a:t>Sahayatri</a:t>
            </a:r>
            <a:r>
              <a:rPr lang="en-US" b="1" dirty="0"/>
              <a:t> </a:t>
            </a:r>
          </a:p>
          <a:p>
            <a:pPr>
              <a:buFont typeface="Wingdings" charset="2"/>
              <a:buChar char="q"/>
            </a:pPr>
            <a:r>
              <a:rPr lang="en-US" dirty="0"/>
              <a:t>Recommendation System based on their interests.</a:t>
            </a:r>
          </a:p>
          <a:p>
            <a:pPr>
              <a:buFont typeface="Wingdings" charset="2"/>
              <a:buChar char="q"/>
            </a:pPr>
            <a:r>
              <a:rPr lang="en-US" dirty="0"/>
              <a:t>Main aim of was to promote tourism.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6" y="2280061"/>
            <a:ext cx="3601601" cy="4144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961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dirty="0"/>
              <a:t>(Related Systems)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/>
              <a:t>Match Maker </a:t>
            </a:r>
            <a:r>
              <a:rPr lang="en-US" dirty="0"/>
              <a:t>: locate movies with mood, genre or cast to a given movie.</a:t>
            </a:r>
          </a:p>
          <a:p>
            <a:pPr>
              <a:buFont typeface="Wingdings" charset="2"/>
              <a:buChar char="q"/>
            </a:pPr>
            <a:r>
              <a:rPr lang="en-US" b="1" dirty="0"/>
              <a:t>We Predict </a:t>
            </a:r>
            <a:r>
              <a:rPr lang="en-US" dirty="0"/>
              <a:t>: Recommends movies based on previously indicated interests. 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/>
              <a:t>Amazon :</a:t>
            </a:r>
            <a:r>
              <a:rPr lang="en-US" dirty="0"/>
              <a:t> Recommends products to user based on similar buying behavior.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b="1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3B5B-C5A7-6A4E-9977-F63BCC2E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735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195</TotalTime>
  <Words>651</Words>
  <Application>Microsoft Macintosh PowerPoint</Application>
  <PresentationFormat>Widescreen</PresentationFormat>
  <Paragraphs>128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Schoolbook</vt:lpstr>
      <vt:lpstr>Corbel</vt:lpstr>
      <vt:lpstr>Mangal</vt:lpstr>
      <vt:lpstr>Wingdings</vt:lpstr>
      <vt:lpstr>Feathered</vt:lpstr>
      <vt:lpstr>T.A.M.A Tourism Advocacy &amp; Management Apparatus </vt:lpstr>
      <vt:lpstr>INTRODUCTION</vt:lpstr>
      <vt:lpstr>PROBLEM STATEMENT</vt:lpstr>
      <vt:lpstr>OBJECTIVES</vt:lpstr>
      <vt:lpstr>FEATURES (Website) </vt:lpstr>
      <vt:lpstr>FEATURES (Android App)</vt:lpstr>
      <vt:lpstr>LITERATURE REVIEW (Previous Works)</vt:lpstr>
      <vt:lpstr>LITERATURE REVIEW (Related Systems)</vt:lpstr>
      <vt:lpstr>METHODOLOGY</vt:lpstr>
      <vt:lpstr>PowerPoint Presentation</vt:lpstr>
      <vt:lpstr>METHODOLOGY (Software Development Model)</vt:lpstr>
      <vt:lpstr>PowerPoint Presentation</vt:lpstr>
      <vt:lpstr>METHODOLOGY (System Architecture) </vt:lpstr>
      <vt:lpstr>PowerPoint Presentation</vt:lpstr>
      <vt:lpstr>WORK SCHEDULE </vt:lpstr>
      <vt:lpstr>WORK COMPLETED</vt:lpstr>
      <vt:lpstr>PROBLEM FACED</vt:lpstr>
      <vt:lpstr>THANK YOU !!!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Microsoft Office User</cp:lastModifiedBy>
  <cp:revision>68</cp:revision>
  <dcterms:created xsi:type="dcterms:W3CDTF">2015-09-18T21:25:58Z</dcterms:created>
  <dcterms:modified xsi:type="dcterms:W3CDTF">2018-02-14T05:57:42Z</dcterms:modified>
</cp:coreProperties>
</file>