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91358"/>
  </p:normalViewPr>
  <p:slideViewPr>
    <p:cSldViewPr snapToGrid="0">
      <p:cViewPr varScale="1">
        <p:scale>
          <a:sx n="102" d="100"/>
          <a:sy n="102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22683-AA98-4A48-B24D-16401E2E4E93}" type="datetimeFigureOut">
              <a:rPr lang="en-US" smtClean="0"/>
              <a:t>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78330-4B9F-0E4A-820E-6060569A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7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8330-4B9F-0E4A-820E-6060569ADB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1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8330-4B9F-0E4A-820E-6060569ADB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obtained suggestions for their personal tourism from their friends or travel agencies 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Limitations : the suggestions from friends are limited to those place they have visited before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: the information from travel agencies is sometime biased since agents tend to recommend businesses.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information is too overwhelming and the users have to spend a long time finding those that they are interested in.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give user an efficient and fast recommender alongside a proper website and an an- droid application </a:t>
            </a:r>
            <a:endParaRPr lang="en-US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: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8330-4B9F-0E4A-820E-6060569ADB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2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To provide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8330-4B9F-0E4A-820E-6060569ADB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0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 and review the level of difficulty and ratings for destinations.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8330-4B9F-0E4A-820E-6060569ADB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</a:t>
            </a:r>
            <a:r>
              <a:rPr lang="en-US" dirty="0" err="1" smtClean="0"/>
              <a:t>doesn</a:t>
            </a:r>
            <a:r>
              <a:rPr lang="mr-IN" dirty="0" smtClean="0"/>
              <a:t>’</a:t>
            </a:r>
            <a:r>
              <a:rPr lang="en-US" dirty="0" smtClean="0"/>
              <a:t>t</a:t>
            </a:r>
            <a:r>
              <a:rPr lang="en-US" baseline="0" dirty="0" smtClean="0"/>
              <a:t> have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Searching the places with tags, names with semantic analysis.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8330-4B9F-0E4A-820E-6060569ADB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Match maker: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customers to locate movies with a similar mood, theme, genre or cast to a given movie.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8330-4B9F-0E4A-820E-6060569ADB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11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 Software Development life Cycle(SDLC)model is a combination of iterative and incremental process models with focus on process adaptability and customer satisfaction by rapid delivery of working software product. 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 Methods break the product into small incremental builds. These builds are provided in iterations. Each iteration typically lasts from about one to three weeks.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8330-4B9F-0E4A-820E-6060569ADB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91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with different schema is need to collected and transformed such that it is all kept under one common schema.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are acquired and analyzed, and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information in the systematic and well organized format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called reporting.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mining also known as knowledge discovery process, is the computational pro-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discovering patterns in a large data sets involving methods at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intersec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artificial intelligence, machine learning, statistics and database system.[3] The basic steps in this involves the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Pre-processing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Algorithm analysis and implementations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Pattern evaluation and knowledge presentation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• Decisions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is the process of dividing objects into groups whose members are similar in some way(s). </a:t>
            </a:r>
            <a:endParaRPr lang="en-US" dirty="0" smtClean="0"/>
          </a:p>
          <a:p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8330-4B9F-0E4A-820E-6060569ADB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4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54657DB3-A316-0C46-A070-C98C6DFBC030}" type="datetime1">
              <a:rPr lang="en-US" smtClean="0"/>
              <a:t>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A8D9-85D8-E84B-BD51-D4D3A53F8B96}" type="datetime1">
              <a:rPr lang="en-US" smtClean="0"/>
              <a:t>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769C021-18A7-8640-868E-1C6E8B79C64D}" type="datetime1">
              <a:rPr lang="en-US" smtClean="0"/>
              <a:t>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2FBB-74F7-3242-8A0B-48199ABB50A8}" type="datetime1">
              <a:rPr lang="en-US" smtClean="0"/>
              <a:t>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0FF84D-7350-AA43-94DE-838C5A5793C6}" type="datetime1">
              <a:rPr lang="en-US" smtClean="0"/>
              <a:t>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B515-1EFB-AF41-8244-F22BC5CF3EAF}" type="datetime1">
              <a:rPr lang="en-US" smtClean="0"/>
              <a:t>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CDA5-DFF6-5C44-B460-216A1F3D5A34}" type="datetime1">
              <a:rPr lang="en-US" smtClean="0"/>
              <a:t>1/1/18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D2FC-04FF-5A49-882A-27C4E6075650}" type="datetime1">
              <a:rPr lang="en-US" smtClean="0"/>
              <a:t>1/1/18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315E-9A7B-4E4D-9B84-165CE8BC280C}" type="datetime1">
              <a:rPr lang="en-US" smtClean="0"/>
              <a:t>1/1/18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9425571-0578-1D4C-AFEE-24D8D13E5AF0}" type="datetime1">
              <a:rPr lang="en-US" smtClean="0"/>
              <a:t>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6C6D7B15-3B4B-DE48-8F78-E1E047005EA4}" type="datetime1">
              <a:rPr lang="en-US" smtClean="0"/>
              <a:t>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744EF49-0D4F-DE4A-AD65-4E0321114D92}" type="datetime1">
              <a:rPr lang="en-US" smtClean="0"/>
              <a:t>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831273"/>
            <a:ext cx="3793678" cy="3325091"/>
          </a:xfrm>
        </p:spPr>
        <p:txBody>
          <a:bodyPr/>
          <a:lstStyle/>
          <a:p>
            <a:r>
              <a:rPr lang="en-US" u="sng" dirty="0" smtClean="0"/>
              <a:t>T.A.M.A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Tourism Advocacy &amp;</a:t>
            </a:r>
            <a:br>
              <a:rPr lang="en-US" dirty="0" smtClean="0"/>
            </a:br>
            <a:r>
              <a:rPr lang="en-US" dirty="0" smtClean="0"/>
              <a:t>Management</a:t>
            </a:r>
            <a:br>
              <a:rPr lang="en-US" dirty="0" smtClean="0"/>
            </a:br>
            <a:r>
              <a:rPr lang="en-US" dirty="0" smtClean="0"/>
              <a:t>Apparatus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714504"/>
            <a:ext cx="4180204" cy="126863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Aashish</a:t>
            </a:r>
            <a:r>
              <a:rPr lang="en-US" dirty="0" smtClean="0"/>
              <a:t> Kumar Shrestha  [01/BCT/071]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Bishodeep</a:t>
            </a:r>
            <a:r>
              <a:rPr lang="en-US" dirty="0" smtClean="0"/>
              <a:t> </a:t>
            </a:r>
            <a:r>
              <a:rPr lang="en-US" dirty="0" err="1" smtClean="0"/>
              <a:t>Dahal</a:t>
            </a:r>
            <a:r>
              <a:rPr lang="en-US" dirty="0"/>
              <a:t> </a:t>
            </a:r>
            <a:r>
              <a:rPr lang="en-US" dirty="0" smtClean="0"/>
              <a:t>              [100/BCT/071]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Ribesh</a:t>
            </a:r>
            <a:r>
              <a:rPr lang="en-US" dirty="0" smtClean="0"/>
              <a:t> Maharjan               [115/BCT/071]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Sabal</a:t>
            </a:r>
            <a:r>
              <a:rPr lang="en-US" dirty="0" smtClean="0"/>
              <a:t> </a:t>
            </a:r>
            <a:r>
              <a:rPr lang="en-US" dirty="0" err="1" smtClean="0"/>
              <a:t>Gautam</a:t>
            </a:r>
            <a:r>
              <a:rPr lang="en-US" dirty="0" smtClean="0"/>
              <a:t>                    [119/BCT/071]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6432" y="5802086"/>
            <a:ext cx="2755378" cy="1005563"/>
          </a:xfrm>
        </p:spPr>
        <p:txBody>
          <a:bodyPr/>
          <a:lstStyle/>
          <a:p>
            <a:r>
              <a:rPr lang="en-US" sz="4000" b="1" dirty="0"/>
              <a:t>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0" y="277584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02" y="2273554"/>
            <a:ext cx="4239491" cy="45844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9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br>
              <a:rPr lang="en-US" dirty="0" smtClean="0"/>
            </a:br>
            <a:r>
              <a:rPr lang="en-US" dirty="0" smtClean="0"/>
              <a:t>(Software Development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9150581" cy="4419600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Combination </a:t>
            </a:r>
            <a:r>
              <a:rPr lang="en-US" dirty="0"/>
              <a:t>of iterative and incremental process </a:t>
            </a:r>
            <a:r>
              <a:rPr lang="en-US" dirty="0" smtClean="0"/>
              <a:t>models.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Product broken </a:t>
            </a:r>
            <a:r>
              <a:rPr lang="en-US" dirty="0"/>
              <a:t>into small incremental </a:t>
            </a:r>
            <a:r>
              <a:rPr lang="en-US" dirty="0" smtClean="0"/>
              <a:t>builds which are </a:t>
            </a:r>
            <a:r>
              <a:rPr lang="en-US" dirty="0"/>
              <a:t>provided in iterations. 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Involves teams </a:t>
            </a:r>
            <a:r>
              <a:rPr lang="en-US" dirty="0"/>
              <a:t>working simultaneously on various areas </a:t>
            </a:r>
            <a:r>
              <a:rPr lang="en-US" dirty="0" smtClean="0"/>
              <a:t>like: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• Planning</a:t>
            </a:r>
            <a:br>
              <a:rPr lang="en-US" dirty="0"/>
            </a:br>
            <a:r>
              <a:rPr lang="en-US" dirty="0" smtClean="0"/>
              <a:t>		• </a:t>
            </a:r>
            <a:r>
              <a:rPr lang="en-US" dirty="0"/>
              <a:t>Requirements Analysis • Design</a:t>
            </a:r>
            <a:br>
              <a:rPr lang="en-US" dirty="0"/>
            </a:br>
            <a:r>
              <a:rPr lang="en-US" dirty="0" smtClean="0"/>
              <a:t>		• </a:t>
            </a:r>
            <a:r>
              <a:rPr lang="en-US" dirty="0"/>
              <a:t>Coding</a:t>
            </a:r>
            <a:br>
              <a:rPr lang="en-US" dirty="0"/>
            </a:br>
            <a:r>
              <a:rPr lang="en-US" dirty="0" smtClean="0"/>
              <a:t>		• </a:t>
            </a:r>
            <a:r>
              <a:rPr lang="en-US" dirty="0"/>
              <a:t>Unit Testing</a:t>
            </a:r>
            <a:br>
              <a:rPr lang="en-US" dirty="0"/>
            </a:br>
            <a:r>
              <a:rPr lang="en-US" dirty="0" smtClean="0"/>
              <a:t>		• </a:t>
            </a:r>
            <a:r>
              <a:rPr lang="en-US" dirty="0"/>
              <a:t>Acceptance Testing.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266" y="71208"/>
            <a:ext cx="1475015" cy="1475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005" y="3731404"/>
            <a:ext cx="3178276" cy="31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br>
              <a:rPr lang="en-US" dirty="0" smtClean="0"/>
            </a:br>
            <a:r>
              <a:rPr lang="en-US" dirty="0" smtClean="0"/>
              <a:t>(System Architecture)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Data Collection</a:t>
            </a:r>
          </a:p>
          <a:p>
            <a:pPr>
              <a:buFont typeface="Wingdings" charset="2"/>
              <a:buChar char="q"/>
            </a:pPr>
            <a:r>
              <a:rPr lang="en-US" dirty="0"/>
              <a:t>Data Analytics and Reporting 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/>
              <a:t>Data Mining 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/>
              <a:t>Clustering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11" y="2286428"/>
            <a:ext cx="5153160" cy="44463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SCHEDULE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2" y="2438400"/>
            <a:ext cx="6182504" cy="38139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43943" y="2569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/>
              <a:t>Tourism is a major economic source for Nepal.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/>
              <a:t>TAMA is a action toward introducing technology in field of tourism.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/>
              <a:t>A recommendation system based on of historical data of tourists 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/>
              <a:t>Informative system with description for many places of </a:t>
            </a:r>
            <a:r>
              <a:rPr lang="en-US" dirty="0" smtClean="0"/>
              <a:t>Nepal.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/>
              <a:t>S</a:t>
            </a:r>
            <a:r>
              <a:rPr lang="en-US" dirty="0" smtClean="0"/>
              <a:t>uggestions obtained from </a:t>
            </a:r>
            <a:r>
              <a:rPr lang="en-US" dirty="0"/>
              <a:t>their friends or travel </a:t>
            </a:r>
            <a:r>
              <a:rPr lang="en-US" dirty="0" smtClean="0"/>
              <a:t>agencies.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/>
              <a:t>T</a:t>
            </a:r>
            <a:r>
              <a:rPr lang="en-US" dirty="0" smtClean="0"/>
              <a:t>raditional </a:t>
            </a:r>
            <a:r>
              <a:rPr lang="en-US" dirty="0"/>
              <a:t>sources are user-friendly; however, they have </a:t>
            </a:r>
            <a:r>
              <a:rPr lang="en-US" dirty="0" smtClean="0"/>
              <a:t>limitations.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/>
              <a:t>Internet provides the </a:t>
            </a:r>
            <a:r>
              <a:rPr lang="en-US" dirty="0" smtClean="0"/>
              <a:t>possibilities , but time consuming and overwhelming.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4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Recommendation </a:t>
            </a:r>
            <a:r>
              <a:rPr lang="en-US" dirty="0"/>
              <a:t>System based </a:t>
            </a:r>
            <a:r>
              <a:rPr lang="en-US" dirty="0" smtClean="0"/>
              <a:t>historical records and interests.</a:t>
            </a:r>
          </a:p>
          <a:p>
            <a:pPr>
              <a:buFont typeface="Wingdings" charset="2"/>
              <a:buChar char="q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platform for tourists to explore </a:t>
            </a:r>
            <a:r>
              <a:rPr lang="en-US" dirty="0" smtClean="0"/>
              <a:t>and learns about their destinations.</a:t>
            </a:r>
          </a:p>
          <a:p>
            <a:pPr>
              <a:buFont typeface="Wingdings" charset="2"/>
              <a:buChar char="q"/>
            </a:pPr>
            <a:r>
              <a:rPr lang="en-US" dirty="0"/>
              <a:t>E</a:t>
            </a:r>
            <a:r>
              <a:rPr lang="en-US" dirty="0" smtClean="0"/>
              <a:t>asier </a:t>
            </a:r>
            <a:r>
              <a:rPr lang="en-US" dirty="0"/>
              <a:t>approach to tourists to get </a:t>
            </a:r>
            <a:r>
              <a:rPr lang="en-US" dirty="0" smtClean="0"/>
              <a:t>information and  affordable alternatives.</a:t>
            </a:r>
          </a:p>
          <a:p>
            <a:pPr>
              <a:buFont typeface="Wingdings" charset="2"/>
              <a:buChar char="q"/>
            </a:pPr>
            <a:r>
              <a:rPr lang="en-US" dirty="0"/>
              <a:t>U</a:t>
            </a:r>
            <a:r>
              <a:rPr lang="en-US" dirty="0" smtClean="0"/>
              <a:t>seful </a:t>
            </a:r>
            <a:r>
              <a:rPr lang="en-US" dirty="0"/>
              <a:t>information archived </a:t>
            </a:r>
            <a:r>
              <a:rPr lang="en-US" dirty="0" smtClean="0"/>
              <a:t>from past data and records.</a:t>
            </a:r>
          </a:p>
          <a:p>
            <a:pPr>
              <a:buFont typeface="Wingdings" charset="2"/>
              <a:buChar char="q"/>
            </a:pPr>
            <a:endParaRPr lang="en-US" dirty="0" smtClean="0"/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dirty="0" smtClean="0"/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dirty="0" smtClean="0"/>
              <a:t>(Website)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Provides </a:t>
            </a:r>
            <a:r>
              <a:rPr lang="en-US" dirty="0"/>
              <a:t>proper tourism recommendations based on previous </a:t>
            </a:r>
            <a:r>
              <a:rPr lang="en-US" dirty="0" smtClean="0"/>
              <a:t>data.</a:t>
            </a:r>
          </a:p>
          <a:p>
            <a:pPr>
              <a:buFont typeface="Wingdings" charset="2"/>
              <a:buChar char="q"/>
            </a:pPr>
            <a:r>
              <a:rPr lang="en-US" dirty="0"/>
              <a:t>A</a:t>
            </a:r>
            <a:r>
              <a:rPr lang="en-US" dirty="0" smtClean="0"/>
              <a:t>ble </a:t>
            </a:r>
            <a:r>
              <a:rPr lang="en-US" dirty="0"/>
              <a:t>to view and review </a:t>
            </a:r>
            <a:r>
              <a:rPr lang="en-US" dirty="0" smtClean="0"/>
              <a:t>for destinations.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/>
              <a:t>Searching the places with tags, names with semantic </a:t>
            </a:r>
            <a:r>
              <a:rPr lang="en-US" dirty="0" smtClean="0"/>
              <a:t>analysis.</a:t>
            </a:r>
          </a:p>
          <a:p>
            <a:pPr>
              <a:buFont typeface="Wingdings" charset="2"/>
              <a:buChar char="q"/>
            </a:pPr>
            <a:r>
              <a:rPr lang="en-US" dirty="0"/>
              <a:t>Gallery with latest images </a:t>
            </a:r>
            <a:r>
              <a:rPr lang="en-US" dirty="0" smtClean="0"/>
              <a:t>and information.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Relation and interaction with Android Application.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dirty="0" smtClean="0"/>
              <a:t>(Android App)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Hotels </a:t>
            </a:r>
            <a:r>
              <a:rPr lang="en-US" dirty="0"/>
              <a:t>and Lodge </a:t>
            </a:r>
            <a:r>
              <a:rPr lang="en-US" dirty="0" smtClean="0"/>
              <a:t>information.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User related profiles and information.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/>
              <a:t>Currency </a:t>
            </a:r>
            <a:r>
              <a:rPr lang="en-US" dirty="0" smtClean="0"/>
              <a:t>conversion.</a:t>
            </a:r>
          </a:p>
          <a:p>
            <a:pPr>
              <a:buFont typeface="Wingdings" charset="2"/>
              <a:buChar char="q"/>
            </a:pPr>
            <a:r>
              <a:rPr lang="en-US" dirty="0"/>
              <a:t>Weather forecasting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/>
              <a:t>Routes and maps (if available). </a:t>
            </a: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dirty="0"/>
              <a:t>Relation and interaction </a:t>
            </a:r>
            <a:r>
              <a:rPr lang="en-US" smtClean="0"/>
              <a:t>with Website.</a:t>
            </a:r>
            <a:endParaRPr lang="en-US" dirty="0" smtClean="0"/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SOFTWARE REQUIREMENTS</a:t>
            </a:r>
          </a:p>
          <a:p>
            <a:pPr>
              <a:buFont typeface="Wingdings" charset="2"/>
              <a:buChar char="q"/>
            </a:pPr>
            <a:r>
              <a:rPr lang="en-US" dirty="0"/>
              <a:t>Operating System and </a:t>
            </a:r>
            <a:r>
              <a:rPr lang="en-US" dirty="0" smtClean="0"/>
              <a:t>Android Platform  with minimum API 22.</a:t>
            </a:r>
          </a:p>
          <a:p>
            <a:pPr>
              <a:buFont typeface="Wingdings" charset="2"/>
              <a:buChar char="q"/>
            </a:pPr>
            <a:r>
              <a:rPr lang="en-US" dirty="0"/>
              <a:t>Android </a:t>
            </a:r>
            <a:r>
              <a:rPr lang="en-US" dirty="0" smtClean="0"/>
              <a:t>Studio.</a:t>
            </a:r>
          </a:p>
          <a:p>
            <a:pPr>
              <a:buFont typeface="Wingdings" charset="2"/>
              <a:buChar char="q"/>
            </a:pPr>
            <a:r>
              <a:rPr lang="en-US" dirty="0" err="1" smtClean="0"/>
              <a:t>Framework:ASP.net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/>
              <a:t>MSSQL </a:t>
            </a:r>
            <a:r>
              <a:rPr lang="en-US" dirty="0" smtClean="0"/>
              <a:t> and SQLite</a:t>
            </a:r>
          </a:p>
          <a:p>
            <a:pPr marL="0" indent="0">
              <a:buNone/>
            </a:pPr>
            <a:r>
              <a:rPr lang="en-US" b="1" dirty="0" smtClean="0"/>
              <a:t>HARDWARE REQUIREMENTS</a:t>
            </a:r>
          </a:p>
          <a:p>
            <a:pPr>
              <a:buFont typeface="Wingdings" charset="2"/>
              <a:buChar char="q"/>
            </a:pPr>
            <a:r>
              <a:rPr lang="en-US" dirty="0"/>
              <a:t>F</a:t>
            </a:r>
            <a:r>
              <a:rPr lang="en-US" dirty="0" smtClean="0"/>
              <a:t>ully </a:t>
            </a:r>
            <a:r>
              <a:rPr lang="en-US" dirty="0"/>
              <a:t>functioning PC </a:t>
            </a: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dirty="0" smtClean="0"/>
              <a:t>Android Device supporting required API level</a:t>
            </a:r>
            <a:endParaRPr lang="en-US" dirty="0"/>
          </a:p>
          <a:p>
            <a:pPr>
              <a:buFont typeface="Wingdings" charset="2"/>
              <a:buChar char="q"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42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</a:t>
            </a:r>
            <a:r>
              <a:rPr lang="en-US" dirty="0" smtClean="0"/>
              <a:t>REVIEW</a:t>
            </a:r>
            <a:br>
              <a:rPr lang="en-US" dirty="0" smtClean="0"/>
            </a:br>
            <a:r>
              <a:rPr lang="en-US" dirty="0" smtClean="0"/>
              <a:t>(Previous </a:t>
            </a:r>
            <a:r>
              <a:rPr lang="en-US" dirty="0" smtClean="0"/>
              <a:t>Works)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Paryatan</a:t>
            </a:r>
            <a:r>
              <a:rPr lang="en-US" b="1" dirty="0"/>
              <a:t> </a:t>
            </a:r>
            <a:r>
              <a:rPr lang="en-US" b="1" dirty="0" err="1"/>
              <a:t>Sahayatri</a:t>
            </a:r>
            <a:r>
              <a:rPr lang="en-US" b="1" dirty="0"/>
              <a:t> </a:t>
            </a:r>
            <a:endParaRPr lang="en-US" b="1" dirty="0" smtClean="0"/>
          </a:p>
          <a:p>
            <a:pPr>
              <a:buFont typeface="Wingdings" charset="2"/>
              <a:buChar char="q"/>
            </a:pPr>
            <a:r>
              <a:rPr lang="en-US" dirty="0" smtClean="0"/>
              <a:t>Recommendation </a:t>
            </a:r>
            <a:r>
              <a:rPr lang="en-US" dirty="0"/>
              <a:t>System based on their </a:t>
            </a:r>
            <a:r>
              <a:rPr lang="en-US" dirty="0" smtClean="0"/>
              <a:t>interests.</a:t>
            </a:r>
          </a:p>
          <a:p>
            <a:pPr>
              <a:buFont typeface="Wingdings" charset="2"/>
              <a:buChar char="q"/>
            </a:pPr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aim of </a:t>
            </a:r>
            <a:r>
              <a:rPr lang="en-US" dirty="0" smtClean="0"/>
              <a:t>was </a:t>
            </a:r>
            <a:r>
              <a:rPr lang="en-US" dirty="0"/>
              <a:t>to promote </a:t>
            </a:r>
            <a:r>
              <a:rPr lang="en-US" dirty="0" smtClean="0"/>
              <a:t>tourism. </a:t>
            </a:r>
            <a:endParaRPr lang="en-US" dirty="0"/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106" y="2280061"/>
            <a:ext cx="3601601" cy="41444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0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497961"/>
          </a:xfrm>
        </p:spPr>
        <p:txBody>
          <a:bodyPr>
            <a:normAutofit/>
          </a:bodyPr>
          <a:lstStyle/>
          <a:p>
            <a:r>
              <a:rPr lang="en-US" dirty="0" smtClean="0"/>
              <a:t>LITERATURE REVIEW</a:t>
            </a:r>
            <a:br>
              <a:rPr lang="en-US" dirty="0" smtClean="0"/>
            </a:br>
            <a:r>
              <a:rPr lang="en-US" dirty="0" smtClean="0"/>
              <a:t>(Related Systems)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b="1" dirty="0"/>
              <a:t>Match Maker </a:t>
            </a:r>
            <a:r>
              <a:rPr lang="en-US" dirty="0" smtClean="0"/>
              <a:t>: locate </a:t>
            </a:r>
            <a:r>
              <a:rPr lang="en-US" dirty="0"/>
              <a:t>movies </a:t>
            </a:r>
            <a:r>
              <a:rPr lang="en-US" dirty="0" smtClean="0"/>
              <a:t>with mood, </a:t>
            </a:r>
            <a:r>
              <a:rPr lang="en-US" dirty="0"/>
              <a:t>genre or cast to a given </a:t>
            </a:r>
            <a:r>
              <a:rPr lang="en-US" dirty="0" smtClean="0"/>
              <a:t>movie.</a:t>
            </a:r>
          </a:p>
          <a:p>
            <a:pPr>
              <a:buFont typeface="Wingdings" charset="2"/>
              <a:buChar char="q"/>
            </a:pPr>
            <a:r>
              <a:rPr lang="en-US" b="1" dirty="0" smtClean="0"/>
              <a:t>We Predict </a:t>
            </a:r>
            <a:r>
              <a:rPr lang="en-US" dirty="0" smtClean="0"/>
              <a:t>: Recommends movies based on previously indicated interests. 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Amazon :</a:t>
            </a:r>
            <a:r>
              <a:rPr lang="en-US" dirty="0"/>
              <a:t> </a:t>
            </a:r>
            <a:r>
              <a:rPr lang="en-US" dirty="0" smtClean="0"/>
              <a:t>Recommends </a:t>
            </a:r>
            <a:r>
              <a:rPr lang="en-US" dirty="0"/>
              <a:t>products </a:t>
            </a:r>
            <a:r>
              <a:rPr lang="en-US" dirty="0" smtClean="0"/>
              <a:t>to user based on </a:t>
            </a:r>
            <a:r>
              <a:rPr lang="en-US" dirty="0"/>
              <a:t>similar buying </a:t>
            </a:r>
            <a:r>
              <a:rPr lang="en-US" dirty="0" smtClean="0"/>
              <a:t>behavior.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b="1" dirty="0"/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56" y="259006"/>
            <a:ext cx="1475015" cy="14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TF10001027</Template>
  <TotalTime>110</TotalTime>
  <Words>616</Words>
  <Application>Microsoft Macintosh PowerPoint</Application>
  <PresentationFormat>Widescreen</PresentationFormat>
  <Paragraphs>121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Century Schoolbook</vt:lpstr>
      <vt:lpstr>Corbel</vt:lpstr>
      <vt:lpstr>Mangal</vt:lpstr>
      <vt:lpstr>Wingdings</vt:lpstr>
      <vt:lpstr>Feathered</vt:lpstr>
      <vt:lpstr>T.A.M.A Tourism Advocacy &amp; Management Apparatus </vt:lpstr>
      <vt:lpstr>INTRODUCTION</vt:lpstr>
      <vt:lpstr>PROBLEM STATEMENT</vt:lpstr>
      <vt:lpstr>OBJECTIVES</vt:lpstr>
      <vt:lpstr>FEATURES (Website) </vt:lpstr>
      <vt:lpstr>FEATURES (Android App)</vt:lpstr>
      <vt:lpstr>SYSTEM REQUIREMENTS</vt:lpstr>
      <vt:lpstr>LITERATURE REVIEW (Previous Works)</vt:lpstr>
      <vt:lpstr>LITERATURE REVIEW (Related Systems)</vt:lpstr>
      <vt:lpstr>METHODOLOGY</vt:lpstr>
      <vt:lpstr>METHODOLOGY (Software Development Model)</vt:lpstr>
      <vt:lpstr>METHODOLOGY (System Architecture) </vt:lpstr>
      <vt:lpstr>WORK SCHEDULE </vt:lpstr>
      <vt:lpstr>THANK YOU 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Microsoft Office User</cp:lastModifiedBy>
  <cp:revision>63</cp:revision>
  <dcterms:created xsi:type="dcterms:W3CDTF">2015-09-18T21:25:58Z</dcterms:created>
  <dcterms:modified xsi:type="dcterms:W3CDTF">2018-01-01T15:17:38Z</dcterms:modified>
</cp:coreProperties>
</file>