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71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7382" y="188640"/>
            <a:ext cx="9409045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2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7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80931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43339" y="1412776"/>
            <a:ext cx="8736971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5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2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80931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3339" y="1412776"/>
            <a:ext cx="8736971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23.12.2022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4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6751" y="-348786"/>
            <a:ext cx="10205319" cy="33295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Презентация на тему</a:t>
            </a:r>
            <a:r>
              <a:rPr lang="en-US" dirty="0" smtClean="0"/>
              <a:t>: “</a:t>
            </a:r>
            <a:r>
              <a:rPr lang="ru-RU" dirty="0" smtClean="0"/>
              <a:t>Нерешенные проблемы школьной математики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309779" y="3371914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4091581"/>
            <a:ext cx="8825658" cy="2609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/>
              <a:t>Подготовил</a:t>
            </a:r>
            <a:r>
              <a:rPr lang="en-US" sz="3600" dirty="0" smtClean="0"/>
              <a:t>:</a:t>
            </a:r>
          </a:p>
          <a:p>
            <a:pPr algn="l"/>
            <a:r>
              <a:rPr lang="ru-RU" sz="3600" dirty="0" smtClean="0"/>
              <a:t>Панкратьев Егор Сергеевич</a:t>
            </a:r>
          </a:p>
          <a:p>
            <a:pPr algn="l"/>
            <a:r>
              <a:rPr lang="ru-RU" sz="3600" dirty="0" err="1" smtClean="0"/>
              <a:t>Габрусь</a:t>
            </a:r>
            <a:r>
              <a:rPr lang="ru-RU" sz="3600" dirty="0" smtClean="0"/>
              <a:t> Станислав Павлович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871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AutoShape 2" descr="Нужна ли школьная математика? - YouTube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06" y="0"/>
            <a:ext cx="123175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8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0413" y="-125506"/>
            <a:ext cx="8825658" cy="2465294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 </a:t>
            </a:r>
            <a:r>
              <a:rPr lang="ru-RU" dirty="0" err="1" smtClean="0"/>
              <a:t>Эрдёша</a:t>
            </a:r>
            <a:r>
              <a:rPr lang="ru-RU" dirty="0" smtClean="0"/>
              <a:t> </a:t>
            </a:r>
            <a:r>
              <a:rPr lang="ru-RU" dirty="0"/>
              <a:t>о равных расстояниях</a:t>
            </a:r>
          </a:p>
        </p:txBody>
      </p:sp>
      <p:pic>
        <p:nvPicPr>
          <p:cNvPr id="1032" name="Picture 8" descr="https://srv4.imgonline.com.ua/result_img/imgonline-com-ua-AutoEnrich-YpLkERObIRXjz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62609"/>
            <a:ext cx="2366682" cy="26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ww.imgonline.com.ua/result_img/imgonline-com-ua-AutoEnrich-sUcLiTSrcVr23c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44" y="4150654"/>
            <a:ext cx="3005479" cy="26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67449" y="2232211"/>
            <a:ext cx="8825658" cy="2465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12" name="Заголовок 1"/>
          <p:cNvSpPr txBox="1">
            <a:spLocks/>
          </p:cNvSpPr>
          <p:nvPr/>
        </p:nvSpPr>
        <p:spPr>
          <a:xfrm>
            <a:off x="-3229488" y="1697315"/>
            <a:ext cx="8825658" cy="2465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n = 7</a:t>
            </a:r>
            <a:endParaRPr lang="ru-RU" sz="4800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-264263" y="1685360"/>
            <a:ext cx="8825658" cy="2465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n = 9</a:t>
            </a:r>
            <a:endParaRPr lang="ru-RU" sz="4800" dirty="0"/>
          </a:p>
        </p:txBody>
      </p:sp>
      <p:pic>
        <p:nvPicPr>
          <p:cNvPr id="1036" name="Picture 12" descr="https://www.imgonline.com.ua/result_img/imgonline-com-ua-AutoEnrich-tOnduvFfdIjgp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010" y="4150654"/>
            <a:ext cx="2523865" cy="269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3232674" y="1688345"/>
            <a:ext cx="8825658" cy="2465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n = 12</a:t>
            </a:r>
            <a:endParaRPr lang="ru-RU" sz="4800" dirty="0"/>
          </a:p>
        </p:txBody>
      </p:sp>
      <p:pic>
        <p:nvPicPr>
          <p:cNvPr id="1038" name="Picture 14" descr="https://www.imgonline.com.ua/result_img/imgonline-com-ua-AutoEnrich-KFXS5pKFsLYFt16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463" y="4192488"/>
            <a:ext cx="2713537" cy="2665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6412469" y="1724209"/>
            <a:ext cx="8825658" cy="24652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 smtClean="0"/>
              <a:t>n = 13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138109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3920" y="-985934"/>
            <a:ext cx="10839821" cy="3329581"/>
          </a:xfrm>
        </p:spPr>
        <p:txBody>
          <a:bodyPr>
            <a:normAutofit/>
          </a:bodyPr>
          <a:lstStyle/>
          <a:p>
            <a:r>
              <a:rPr lang="ru-RU" dirty="0" smtClean="0"/>
              <a:t>Задача о хроматическом числе плоскости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99380" y="10112967"/>
            <a:ext cx="8825658" cy="86142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https://cdn.discordapp.com/attachments/770892054854369320/1055575500711542924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0843"/>
            <a:ext cx="3334871" cy="3447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-4005449" y="0"/>
            <a:ext cx="10839821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4 цвета</a:t>
            </a:r>
            <a:endParaRPr lang="ru-RU" sz="3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30" y="3410843"/>
            <a:ext cx="6443284" cy="3447157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1298391" y="-37307"/>
            <a:ext cx="10839821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 smtClean="0"/>
              <a:t>7 цветов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37535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16006" y="-2121991"/>
            <a:ext cx="8825658" cy="3329581"/>
          </a:xfrm>
        </p:spPr>
        <p:txBody>
          <a:bodyPr/>
          <a:lstStyle/>
          <a:p>
            <a:r>
              <a:rPr lang="ru-RU" dirty="0" smtClean="0"/>
              <a:t>Проблема Гольдбаха</a:t>
            </a:r>
            <a:endParaRPr lang="ru-RU" dirty="0"/>
          </a:p>
        </p:txBody>
      </p:sp>
      <p:pic>
        <p:nvPicPr>
          <p:cNvPr id="3076" name="Picture 4" descr="https://habrastorage.org/webt/nd/bz/s-/ndbzs-i6g43qypiegyxmvs0o8i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87" y="1974824"/>
            <a:ext cx="7903695" cy="488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habrastorage.org/webt/2n/sp/ie/2nspie44ytmqed1nmfwsdiyum_q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987" y="1974824"/>
            <a:ext cx="7903695" cy="488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7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31694" y="-2245658"/>
            <a:ext cx="12523693" cy="3329581"/>
          </a:xfrm>
        </p:spPr>
        <p:txBody>
          <a:bodyPr/>
          <a:lstStyle/>
          <a:p>
            <a:r>
              <a:rPr lang="ru-RU" dirty="0" smtClean="0"/>
              <a:t>Распределение простых чисел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52" y="1025751"/>
            <a:ext cx="9690847" cy="583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ig-data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779</TotalTime>
  <Words>49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big-data</vt:lpstr>
      <vt:lpstr>Презентация на тему: “Нерешенные проблемы школьной математики”</vt:lpstr>
      <vt:lpstr>Презентация PowerPoint</vt:lpstr>
      <vt:lpstr>Задача Эрдёша о равных расстояниях</vt:lpstr>
      <vt:lpstr>Задача о хроматическом числе плоскости</vt:lpstr>
      <vt:lpstr>Проблема Гольдбаха</vt:lpstr>
      <vt:lpstr>Распределение простых чисел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“Git”</dc:title>
  <dc:creator>Egor</dc:creator>
  <cp:lastModifiedBy>Egor</cp:lastModifiedBy>
  <cp:revision>69</cp:revision>
  <dcterms:created xsi:type="dcterms:W3CDTF">2022-11-30T16:18:06Z</dcterms:created>
  <dcterms:modified xsi:type="dcterms:W3CDTF">2022-12-23T09:57:52Z</dcterms:modified>
</cp:coreProperties>
</file>