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3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26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998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657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324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535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22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322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9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77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09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0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06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7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63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28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84A501-2E70-4869-B90C-93E4CB4DFB64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977C31-9415-469E-8844-ED236B76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65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5800"/>
            <a:ext cx="12192000" cy="1608514"/>
          </a:xfrm>
        </p:spPr>
        <p:txBody>
          <a:bodyPr/>
          <a:lstStyle/>
          <a:p>
            <a:pPr algn="ctr"/>
            <a:r>
              <a:rPr lang="ru-RU" dirty="0" smtClean="0"/>
              <a:t>Капля в ударе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Работу выполнил: Волох А.С</a:t>
            </a:r>
          </a:p>
          <a:p>
            <a:r>
              <a:rPr lang="ru-RU" dirty="0" smtClean="0"/>
              <a:t>Научный руководитель: </a:t>
            </a:r>
            <a:r>
              <a:rPr lang="ru-RU" dirty="0" err="1" smtClean="0"/>
              <a:t>Байгашов</a:t>
            </a:r>
            <a:r>
              <a:rPr lang="ru-RU" dirty="0" smtClean="0"/>
              <a:t> А.С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4838"/>
            <a:ext cx="12191999" cy="1507067"/>
          </a:xfrm>
        </p:spPr>
        <p:txBody>
          <a:bodyPr/>
          <a:lstStyle/>
          <a:p>
            <a:pPr algn="ctr"/>
            <a:r>
              <a:rPr lang="ru-RU" dirty="0" smtClean="0"/>
              <a:t>Аннотация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513" y="1691640"/>
            <a:ext cx="8534400" cy="4260273"/>
          </a:xfrm>
        </p:spPr>
        <p:txBody>
          <a:bodyPr/>
          <a:lstStyle/>
          <a:p>
            <a:r>
              <a:rPr lang="ru-RU" sz="4000" dirty="0" smtClean="0"/>
              <a:t>В проекте проведена схематичная визуализация процесса диффузии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08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Диффузия</a:t>
            </a:r>
            <a:r>
              <a:rPr lang="ru-RU" sz="2800" dirty="0"/>
              <a:t>  — неравновесный процесс перемещения (молекул и атомов в газах, ионов в плазме, электронов в полупроводниках и тому подобное) вещества из области с высокой концентрацией в область с низкой концентрацией, приводящий к самопроизвольному выравниванию концентраций по всему занимаемому объёму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8359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проекта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</a:t>
            </a:r>
            <a:r>
              <a:rPr lang="ru-RU" dirty="0" err="1" smtClean="0"/>
              <a:t>гифка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26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0534"/>
            <a:ext cx="12192000" cy="552797"/>
          </a:xfrm>
        </p:spPr>
        <p:txBody>
          <a:bodyPr/>
          <a:lstStyle/>
          <a:p>
            <a:pPr algn="ctr"/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259379"/>
            <a:ext cx="3790604" cy="515804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24783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</TotalTime>
  <Words>27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</vt:lpstr>
      <vt:lpstr>Капля в ударе</vt:lpstr>
      <vt:lpstr>Аннотация</vt:lpstr>
      <vt:lpstr>Презентация PowerPoint</vt:lpstr>
      <vt:lpstr>Результаты проекта </vt:lpstr>
      <vt:lpstr>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Капля в ударе</dc:title>
  <dc:creator>Артем В. Асташенок</dc:creator>
  <cp:lastModifiedBy>Артем В. Асташенок</cp:lastModifiedBy>
  <cp:revision>2</cp:revision>
  <dcterms:created xsi:type="dcterms:W3CDTF">2022-05-12T16:37:28Z</dcterms:created>
  <dcterms:modified xsi:type="dcterms:W3CDTF">2022-05-12T16:47:37Z</dcterms:modified>
</cp:coreProperties>
</file>