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4"/>
  </p:sldMasterIdLst>
  <p:notesMasterIdLst>
    <p:notesMasterId r:id="rId9"/>
  </p:notesMasterIdLst>
  <p:sldIdLst>
    <p:sldId id="256" r:id="rId5"/>
    <p:sldId id="277" r:id="rId6"/>
    <p:sldId id="288" r:id="rId7"/>
    <p:sldId id="29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252526"/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979" autoAdjust="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  <p:guide orient="horz" pos="4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09EB9-7703-486B-AD8C-ADACE48EF808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FFA2-A0AA-4C2F-81F3-F68D41CCDDA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6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0BE3-7960-464C-8224-3926D0F18BC1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3236" y="633872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2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6962-8985-45C1-B146-A92DD6ED7657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23D3-B9CB-4DA8-AA7C-37815F7874C5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5" y="692843"/>
            <a:ext cx="9581923" cy="10371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734" y="2069633"/>
            <a:ext cx="9581923" cy="4148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44911" y="6338728"/>
            <a:ext cx="2753746" cy="323968"/>
          </a:xfrm>
        </p:spPr>
        <p:txBody>
          <a:bodyPr/>
          <a:lstStyle/>
          <a:p>
            <a:fld id="{895AC8EF-E9D1-4F6B-AE8C-411DFDB9BE77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316735" y="6342656"/>
            <a:ext cx="6135228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3236" y="633872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6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9425-9EB8-4C43-B266-24AFE56049B9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3236" y="633872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84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F7EE-36F5-4944-A12C-DA17FEB7F207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3236" y="633872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96-520F-4152-8EE7-EABA372A4F93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3236" y="633872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3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286A-F1D8-4995-911C-0A0F216D12C6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3236" y="633872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16735" y="692843"/>
            <a:ext cx="9581923" cy="10371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50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9740-F8D8-43CE-B1A5-70302D55140F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3236" y="633872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1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EB1A-78CF-4DB3-8E8D-AC0673B762F8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BEDDDE7-A1D0-4CE1-9E91-A876C1C5F1C2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8677" y="6321194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A040D5B-48D2-40DE-8B4E-8DE6D105151D}" type="datetime1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199" y="630029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9712" y="6300298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8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80A609-7898-4EE0-BC20-E434DF74F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532696" cy="123989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Internship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i="1" dirty="0">
                <a:solidFill>
                  <a:schemeClr val="bg1"/>
                </a:solidFill>
              </a:rPr>
              <a:t>Technical specifications for in-hand and dexterous manipulation </a:t>
            </a:r>
            <a:r>
              <a:rPr lang="en-US" dirty="0">
                <a:solidFill>
                  <a:schemeClr val="bg1"/>
                </a:solidFill>
              </a:rPr>
              <a:t>at the lab LASR of CEA Nano-Innov</a:t>
            </a:r>
          </a:p>
          <a:p>
            <a:r>
              <a:rPr lang="en-US" dirty="0">
                <a:solidFill>
                  <a:schemeClr val="bg1"/>
                </a:solidFill>
              </a:rPr>
              <a:t>Ricardo RICO URIBE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42D3D-35A0-40BE-B46A-0024F281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1473" y="6355204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File:CEA logo nouveau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026" y="5519246"/>
            <a:ext cx="1639974" cy="133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B2BDD62-5329-4D67-8DDD-65FD1EA28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Task-oriented Grasp </a:t>
            </a:r>
            <a:r>
              <a:rPr lang="en-US" dirty="0" smtClean="0"/>
              <a:t>analysis:</a:t>
            </a:r>
            <a:br>
              <a:rPr lang="en-US" dirty="0" smtClean="0"/>
            </a:br>
            <a:r>
              <a:rPr lang="en-US" i="1" dirty="0" smtClean="0"/>
              <a:t>for a manipulator with adhesion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246909" y="2050473"/>
            <a:ext cx="9812977" cy="2538780"/>
          </a:xfrm>
          <a:prstGeom prst="rect">
            <a:avLst/>
          </a:prstGeom>
          <a:solidFill>
            <a:srgbClr val="2525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&amp; Elements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638" t="4836" b="17934"/>
          <a:stretch/>
        </p:blipFill>
        <p:spPr>
          <a:xfrm>
            <a:off x="1323207" y="2135589"/>
            <a:ext cx="5023717" cy="3602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45" y="2050473"/>
            <a:ext cx="869416" cy="126399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207" y="2574031"/>
            <a:ext cx="9736678" cy="60246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736" y="3154629"/>
            <a:ext cx="9581202" cy="59275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489" y="3728334"/>
            <a:ext cx="3741139" cy="398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3207" y="4157927"/>
            <a:ext cx="8978732" cy="340104"/>
          </a:xfrm>
          <a:prstGeom prst="rect">
            <a:avLst/>
          </a:prstGeom>
        </p:spPr>
      </p:pic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1513784" y="5092745"/>
            <a:ext cx="9384154" cy="12302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a .</a:t>
            </a:r>
            <a:r>
              <a:rPr lang="en-US" dirty="0" err="1" smtClean="0"/>
              <a:t>stl</a:t>
            </a:r>
            <a:r>
              <a:rPr lang="en-US" dirty="0" smtClean="0"/>
              <a:t> file we can create a STL object, we can use a method to declare the contact points in the surface according to their coordinates. With several contact points we can create a </a:t>
            </a:r>
            <a:r>
              <a:rPr lang="en-US" dirty="0"/>
              <a:t>G</a:t>
            </a:r>
            <a:r>
              <a:rPr lang="en-US" dirty="0" smtClean="0"/>
              <a:t>rasp object and use the </a:t>
            </a:r>
            <a:r>
              <a:rPr lang="en-US" dirty="0" smtClean="0"/>
              <a:t>alpha quality metric to later obtain </a:t>
            </a:r>
            <a:r>
              <a:rPr lang="en-US" dirty="0" smtClean="0"/>
              <a:t>the </a:t>
            </a:r>
            <a:r>
              <a:rPr lang="en-US" dirty="0" smtClean="0"/>
              <a:t>force </a:t>
            </a:r>
            <a:r>
              <a:rPr lang="en-US" dirty="0" smtClean="0"/>
              <a:t>such grasp </a:t>
            </a:r>
            <a:r>
              <a:rPr lang="en-US" dirty="0" smtClean="0"/>
              <a:t>configuration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quality metric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3358" y="2069633"/>
            <a:ext cx="9475299" cy="1484450"/>
          </a:xfrm>
        </p:spPr>
        <p:txBody>
          <a:bodyPr>
            <a:normAutofit/>
          </a:bodyPr>
          <a:lstStyle/>
          <a:p>
            <a:r>
              <a:rPr lang="en-US" dirty="0" smtClean="0"/>
              <a:t>By maximizing alpha we obtain the maximum force the grasp can resist in a specific direction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85" y="2657367"/>
            <a:ext cx="6306430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RESULTS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03636" y="2069634"/>
            <a:ext cx="5947966" cy="1752373"/>
          </a:xfrm>
        </p:spPr>
        <p:txBody>
          <a:bodyPr/>
          <a:lstStyle/>
          <a:p>
            <a:r>
              <a:rPr lang="en-US" dirty="0" smtClean="0"/>
              <a:t>With a full description of the perturbation we can determine the force required for each grasp with </a:t>
            </a:r>
            <a:r>
              <a:rPr lang="en-US" dirty="0" smtClean="0"/>
              <a:t>the </a:t>
            </a:r>
            <a:r>
              <a:rPr lang="en-US" dirty="0" smtClean="0"/>
              <a:t>metric 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315" y="2893752"/>
            <a:ext cx="5717681" cy="19833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89" y="1856162"/>
            <a:ext cx="5351921" cy="1598238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319206" y="3583535"/>
            <a:ext cx="5453521" cy="139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 err="1" smtClean="0"/>
              <a:t>Alpha</a:t>
            </a:r>
            <a:r>
              <a:rPr lang="es-419" dirty="0" smtClean="0"/>
              <a:t> </a:t>
            </a:r>
            <a:r>
              <a:rPr lang="en-US" dirty="0" smtClean="0"/>
              <a:t>gives</a:t>
            </a:r>
            <a:r>
              <a:rPr lang="es-419" dirty="0" smtClean="0"/>
              <a:t> </a:t>
            </a:r>
            <a:r>
              <a:rPr lang="es-419" dirty="0" err="1" smtClean="0"/>
              <a:t>us</a:t>
            </a:r>
            <a:r>
              <a:rPr lang="es-419" dirty="0" smtClean="0"/>
              <a:t>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n-US" dirty="0" smtClean="0"/>
              <a:t>maximal</a:t>
            </a:r>
            <a:r>
              <a:rPr lang="es-419" dirty="0" smtClean="0"/>
              <a:t> </a:t>
            </a:r>
            <a:r>
              <a:rPr lang="es-419" dirty="0" err="1" smtClean="0"/>
              <a:t>force</a:t>
            </a:r>
            <a:r>
              <a:rPr lang="es-419" dirty="0" smtClean="0"/>
              <a:t> in a </a:t>
            </a:r>
            <a:r>
              <a:rPr lang="en-US" dirty="0" smtClean="0"/>
              <a:t>specific direction with a maximal allowed force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651334" y="3390735"/>
            <a:ext cx="546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170122" y="5143108"/>
            <a:ext cx="11588874" cy="150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these results we can determine the torque for the motors so that the force at the contact points is at least the value found, for instance:</a:t>
            </a:r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r>
              <a:rPr lang="en-US" b="1" dirty="0" smtClean="0"/>
              <a:t>For the grasp c-12 to resist the task of being written we need to apply at the contact points at least </a:t>
            </a:r>
            <a:r>
              <a:rPr lang="en-US" b="1" dirty="0" smtClean="0"/>
              <a:t>3 </a:t>
            </a:r>
            <a:r>
              <a:rPr lang="en-US" b="1" dirty="0" smtClean="0"/>
              <a:t>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03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0B07D047F0F4B8B4C728EAE868141" ma:contentTypeVersion="2" ma:contentTypeDescription="Create a new document." ma:contentTypeScope="" ma:versionID="af24f1b314e0bae62f8a597bc101c013">
  <xsd:schema xmlns:xsd="http://www.w3.org/2001/XMLSchema" xmlns:xs="http://www.w3.org/2001/XMLSchema" xmlns:p="http://schemas.microsoft.com/office/2006/metadata/properties" xmlns:ns3="ffe2f76d-d70e-4893-94be-e9ecf513441d" targetNamespace="http://schemas.microsoft.com/office/2006/metadata/properties" ma:root="true" ma:fieldsID="830cfa49d3802755ffff67a7601d6c47" ns3:_="">
    <xsd:import namespace="ffe2f76d-d70e-4893-94be-e9ecf51344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e2f76d-d70e-4893-94be-e9ecf51344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739A4D-78F3-4D76-B3E2-59C0E5F69CA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fe2f76d-d70e-4893-94be-e9ecf513441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0D5CA0-5DEC-4934-9123-AD1968AFE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e2f76d-d70e-4893-94be-e9ecf5134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7B8345-425E-46C8-B676-FA53772E5D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Week1</Template>
  <TotalTime>1270</TotalTime>
  <Words>201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Times New Roman</vt:lpstr>
      <vt:lpstr>Parcel</vt:lpstr>
      <vt:lpstr>Task-oriented Grasp analysis: for a manipulator with adhesion</vt:lpstr>
      <vt:lpstr>FLOW &amp; Elements</vt:lpstr>
      <vt:lpstr>Alpha quality metric</vt:lpstr>
      <vt:lpstr>Force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Advancements 20/04 – 26/04</dc:title>
  <dc:creator>Rico uribe Ricardo</dc:creator>
  <cp:lastModifiedBy>RICO URIBE Ricardo</cp:lastModifiedBy>
  <cp:revision>82</cp:revision>
  <dcterms:created xsi:type="dcterms:W3CDTF">2021-04-26T11:37:47Z</dcterms:created>
  <dcterms:modified xsi:type="dcterms:W3CDTF">2021-10-03T21:31:49Z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0x0101004860B07D047F0F4B8B4C728EAE868141</vt:lpwstr>
  </property>
</Properties>
</file>