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4"/>
  </p:sldMasterIdLst>
  <p:notesMasterIdLst>
    <p:notesMasterId r:id="rId9"/>
  </p:notes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8E8E8E"/>
    <a:srgbClr val="2525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7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  <p:guide orient="horz" pos="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9EB9-7703-486B-AD8C-ADACE48EF808}" type="datetimeFigureOut">
              <a:rPr lang="en-US" smtClean="0"/>
              <a:t>27-Oct-21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FFA2-A0AA-4C2F-81F3-F68D41CCDD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431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3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00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286A-F1D8-4995-911C-0A0F216D12C6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6735" y="692843"/>
            <a:ext cx="9581923" cy="1037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815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008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078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616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392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09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72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696094" y="1454063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STL object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7254" y="705098"/>
            <a:ext cx="828136" cy="5262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3D Model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677254" y="2994665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Grasp object</a:t>
            </a:r>
          </a:p>
        </p:txBody>
      </p:sp>
      <p:sp>
        <p:nvSpPr>
          <p:cNvPr id="13" name="Nuage 12"/>
          <p:cNvSpPr/>
          <p:nvPr/>
        </p:nvSpPr>
        <p:spPr>
          <a:xfrm>
            <a:off x="5931165" y="5006185"/>
            <a:ext cx="1421201" cy="1031884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Force required to perform the task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059068" y="1433332"/>
            <a:ext cx="1334936" cy="83099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Contact Location according to Human taxonomy</a:t>
            </a:r>
          </a:p>
        </p:txBody>
      </p:sp>
      <p:sp>
        <p:nvSpPr>
          <p:cNvPr id="15" name="Rectangle avec coins arrondis en diagonale 14"/>
          <p:cNvSpPr/>
          <p:nvPr/>
        </p:nvSpPr>
        <p:spPr>
          <a:xfrm>
            <a:off x="4849118" y="3817659"/>
            <a:ext cx="828136" cy="5241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avec coins arrondis en diagonale 18"/>
              <p:cNvSpPr/>
              <p:nvPr/>
            </p:nvSpPr>
            <p:spPr>
              <a:xfrm>
                <a:off x="6524230" y="3845928"/>
                <a:ext cx="828136" cy="52417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𝐹𝑜𝑟𝑐𝑒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Quality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Metric</a:t>
                </a:r>
              </a:p>
            </p:txBody>
          </p:sp>
        </mc:Choice>
        <mc:Fallback xmlns="">
          <p:sp>
            <p:nvSpPr>
              <p:cNvPr id="19" name="Rectangle avec coins arrondis en diagona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230" y="3845928"/>
                <a:ext cx="828136" cy="52417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blipFill>
                <a:blip r:embed="rId2"/>
                <a:stretch>
                  <a:fillRect b="-197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avec coins arrondis en diagonale 19"/>
          <p:cNvSpPr/>
          <p:nvPr/>
        </p:nvSpPr>
        <p:spPr>
          <a:xfrm>
            <a:off x="4676589" y="4589498"/>
            <a:ext cx="1173193" cy="74647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Search for specific perturbation</a:t>
            </a:r>
            <a:endParaRPr 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Connecteur en arc 20"/>
          <p:cNvCxnSpPr>
            <a:stCxn id="9" idx="2"/>
            <a:endCxn id="7" idx="0"/>
          </p:cNvCxnSpPr>
          <p:nvPr/>
        </p:nvCxnSpPr>
        <p:spPr>
          <a:xfrm rot="16200000" flipH="1">
            <a:off x="5989366" y="1333266"/>
            <a:ext cx="222753" cy="188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5696094" y="2224364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Contact objects</a:t>
            </a:r>
          </a:p>
        </p:txBody>
      </p:sp>
      <p:cxnSp>
        <p:nvCxnSpPr>
          <p:cNvPr id="26" name="Connecteur en arc 25"/>
          <p:cNvCxnSpPr>
            <a:stCxn id="7" idx="2"/>
            <a:endCxn id="25" idx="0"/>
          </p:cNvCxnSpPr>
          <p:nvPr/>
        </p:nvCxnSpPr>
        <p:spPr>
          <a:xfrm rot="5400000">
            <a:off x="5987099" y="2101301"/>
            <a:ext cx="246126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38928" y="2958037"/>
            <a:ext cx="13349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External Perturbations</a:t>
            </a:r>
          </a:p>
        </p:txBody>
      </p:sp>
      <p:cxnSp>
        <p:nvCxnSpPr>
          <p:cNvPr id="31" name="Connecteur en arc 30"/>
          <p:cNvCxnSpPr>
            <a:stCxn id="14" idx="3"/>
            <a:endCxn id="7" idx="1"/>
          </p:cNvCxnSpPr>
          <p:nvPr/>
        </p:nvCxnSpPr>
        <p:spPr>
          <a:xfrm flipV="1">
            <a:off x="5394004" y="1716151"/>
            <a:ext cx="302090" cy="13268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en arc 1024"/>
          <p:cNvCxnSpPr>
            <a:stCxn id="25" idx="2"/>
            <a:endCxn id="11" idx="0"/>
          </p:cNvCxnSpPr>
          <p:nvPr/>
        </p:nvCxnSpPr>
        <p:spPr>
          <a:xfrm rot="5400000">
            <a:off x="5977679" y="2862182"/>
            <a:ext cx="246126" cy="188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080714" y="838320"/>
            <a:ext cx="1334936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Center of Mass</a:t>
            </a:r>
          </a:p>
        </p:txBody>
      </p:sp>
      <p:cxnSp>
        <p:nvCxnSpPr>
          <p:cNvPr id="1033" name="Connecteur en arc 1032"/>
          <p:cNvCxnSpPr>
            <a:stCxn id="40" idx="3"/>
            <a:endCxn id="7" idx="1"/>
          </p:cNvCxnSpPr>
          <p:nvPr/>
        </p:nvCxnSpPr>
        <p:spPr>
          <a:xfrm>
            <a:off x="5415650" y="976820"/>
            <a:ext cx="280444" cy="7393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en arc 1038"/>
          <p:cNvCxnSpPr>
            <a:stCxn id="11" idx="2"/>
            <a:endCxn id="15" idx="3"/>
          </p:cNvCxnSpPr>
          <p:nvPr/>
        </p:nvCxnSpPr>
        <p:spPr>
          <a:xfrm rot="5400000">
            <a:off x="5527845" y="3254181"/>
            <a:ext cx="298819" cy="82813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en arc 1040"/>
          <p:cNvCxnSpPr>
            <a:stCxn id="11" idx="2"/>
            <a:endCxn id="19" idx="3"/>
          </p:cNvCxnSpPr>
          <p:nvPr/>
        </p:nvCxnSpPr>
        <p:spPr>
          <a:xfrm rot="16200000" flipH="1">
            <a:off x="6351266" y="3258896"/>
            <a:ext cx="327088" cy="84697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Hexagone 1043"/>
          <p:cNvSpPr/>
          <p:nvPr/>
        </p:nvSpPr>
        <p:spPr>
          <a:xfrm>
            <a:off x="1761903" y="210244"/>
            <a:ext cx="1491292" cy="481906"/>
          </a:xfrm>
          <a:prstGeom prst="hexagon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a Specific </a:t>
            </a:r>
            <a:r>
              <a:rPr lang="en-US" sz="1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</a:p>
        </p:txBody>
      </p:sp>
      <p:sp>
        <p:nvSpPr>
          <p:cNvPr id="54" name="Hexagone 53"/>
          <p:cNvSpPr/>
          <p:nvPr/>
        </p:nvSpPr>
        <p:spPr>
          <a:xfrm>
            <a:off x="2194964" y="1989761"/>
            <a:ext cx="1491292" cy="481906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a Specific Task</a:t>
            </a:r>
          </a:p>
        </p:txBody>
      </p:sp>
      <p:sp>
        <p:nvSpPr>
          <p:cNvPr id="55" name="Hexagone 54"/>
          <p:cNvSpPr/>
          <p:nvPr/>
        </p:nvSpPr>
        <p:spPr>
          <a:xfrm>
            <a:off x="2194964" y="972157"/>
            <a:ext cx="1491292" cy="48190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an Specific Grasp</a:t>
            </a:r>
          </a:p>
        </p:txBody>
      </p:sp>
      <p:cxnSp>
        <p:nvCxnSpPr>
          <p:cNvPr id="1046" name="Connecteur en arc 1045"/>
          <p:cNvCxnSpPr>
            <a:stCxn id="1044" idx="0"/>
            <a:endCxn id="9" idx="0"/>
          </p:cNvCxnSpPr>
          <p:nvPr/>
        </p:nvCxnSpPr>
        <p:spPr>
          <a:xfrm>
            <a:off x="3253195" y="451197"/>
            <a:ext cx="2838127" cy="25390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en arc 1047"/>
          <p:cNvCxnSpPr>
            <a:stCxn id="1044" idx="0"/>
            <a:endCxn id="40" idx="0"/>
          </p:cNvCxnSpPr>
          <p:nvPr/>
        </p:nvCxnSpPr>
        <p:spPr>
          <a:xfrm>
            <a:off x="3253195" y="451197"/>
            <a:ext cx="1494987" cy="38712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en arc 1051"/>
          <p:cNvCxnSpPr>
            <a:stCxn id="1044" idx="2"/>
            <a:endCxn id="54" idx="3"/>
          </p:cNvCxnSpPr>
          <p:nvPr/>
        </p:nvCxnSpPr>
        <p:spPr>
          <a:xfrm rot="16200000" flipH="1">
            <a:off x="1269390" y="1305140"/>
            <a:ext cx="1538564" cy="31258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en arc 1053"/>
          <p:cNvCxnSpPr>
            <a:stCxn id="1044" idx="2"/>
            <a:endCxn id="55" idx="3"/>
          </p:cNvCxnSpPr>
          <p:nvPr/>
        </p:nvCxnSpPr>
        <p:spPr>
          <a:xfrm rot="16200000" flipH="1">
            <a:off x="1778192" y="796338"/>
            <a:ext cx="520960" cy="31258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55" idx="0"/>
            <a:endCxn id="14" idx="0"/>
          </p:cNvCxnSpPr>
          <p:nvPr/>
        </p:nvCxnSpPr>
        <p:spPr>
          <a:xfrm>
            <a:off x="3686256" y="1213110"/>
            <a:ext cx="1040280" cy="22022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54" idx="0"/>
            <a:endCxn id="28" idx="0"/>
          </p:cNvCxnSpPr>
          <p:nvPr/>
        </p:nvCxnSpPr>
        <p:spPr>
          <a:xfrm>
            <a:off x="3686256" y="2230714"/>
            <a:ext cx="520140" cy="72732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15" idx="1"/>
            <a:endCxn id="20" idx="3"/>
          </p:cNvCxnSpPr>
          <p:nvPr/>
        </p:nvCxnSpPr>
        <p:spPr>
          <a:xfrm rot="5400000">
            <a:off x="5139354" y="4465666"/>
            <a:ext cx="247664" cy="1270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0" idx="1"/>
            <a:endCxn id="13" idx="2"/>
          </p:cNvCxnSpPr>
          <p:nvPr/>
        </p:nvCxnSpPr>
        <p:spPr>
          <a:xfrm rot="16200000" flipH="1">
            <a:off x="5506300" y="5092853"/>
            <a:ext cx="186159" cy="67238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rc 40"/>
          <p:cNvCxnSpPr>
            <a:stCxn id="19" idx="1"/>
            <a:endCxn id="13" idx="0"/>
          </p:cNvCxnSpPr>
          <p:nvPr/>
        </p:nvCxnSpPr>
        <p:spPr>
          <a:xfrm rot="16200000" flipH="1">
            <a:off x="6568728" y="4739673"/>
            <a:ext cx="1152024" cy="412884"/>
          </a:xfrm>
          <a:prstGeom prst="curvedConnector4">
            <a:avLst>
              <a:gd name="adj1" fmla="val 27607"/>
              <a:gd name="adj2" fmla="val 1556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8" idx="2"/>
            <a:endCxn id="20" idx="2"/>
          </p:cNvCxnSpPr>
          <p:nvPr/>
        </p:nvCxnSpPr>
        <p:spPr>
          <a:xfrm rot="16200000" flipH="1">
            <a:off x="3669977" y="3956120"/>
            <a:ext cx="1543031" cy="47019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>
            <a:stCxn id="28" idx="3"/>
            <a:endCxn id="19" idx="2"/>
          </p:cNvCxnSpPr>
          <p:nvPr/>
        </p:nvCxnSpPr>
        <p:spPr>
          <a:xfrm>
            <a:off x="4873864" y="3188870"/>
            <a:ext cx="1650366" cy="9191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Hexagone 53"/>
          <p:cNvSpPr/>
          <p:nvPr/>
        </p:nvSpPr>
        <p:spPr>
          <a:xfrm>
            <a:off x="2569025" y="269967"/>
            <a:ext cx="4772296" cy="3744685"/>
          </a:xfrm>
          <a:prstGeom prst="hexagon">
            <a:avLst>
              <a:gd name="adj" fmla="val 3902"/>
              <a:gd name="vf" fmla="val 115470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grasps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044395" y="2340270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STL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4054" y="975064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ath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Functions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934054" y="2799405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lass Jacobian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934054" y="1888253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Grasp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C5CC5F-3A6C-48D1-8BF9-C4796D9F92DE}"/>
              </a:ext>
            </a:extLst>
          </p:cNvPr>
          <p:cNvSpPr/>
          <p:nvPr/>
        </p:nvSpPr>
        <p:spPr>
          <a:xfrm>
            <a:off x="4044397" y="975064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</a:t>
            </a:r>
            <a:r>
              <a:rPr lang="es-419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Metrics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E5283E-D4C7-41CF-9376-7C48FD0F7A40}"/>
              </a:ext>
            </a:extLst>
          </p:cNvPr>
          <p:cNvSpPr/>
          <p:nvPr/>
        </p:nvSpPr>
        <p:spPr>
          <a:xfrm>
            <a:off x="5154739" y="975064"/>
            <a:ext cx="1664071" cy="2813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à coins arrondis 6">
            <a:extLst>
              <a:ext uri="{FF2B5EF4-FFF2-40B4-BE49-F238E27FC236}">
                <a16:creationId xmlns:a16="http://schemas.microsoft.com/office/drawing/2014/main" id="{4EE6DA0A-E97E-468D-9C11-2252AA36322F}"/>
              </a:ext>
            </a:extLst>
          </p:cNvPr>
          <p:cNvSpPr/>
          <p:nvPr/>
        </p:nvSpPr>
        <p:spPr>
          <a:xfrm>
            <a:off x="5587237" y="1380040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oint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à coins arrondis 10">
            <a:extLst>
              <a:ext uri="{FF2B5EF4-FFF2-40B4-BE49-F238E27FC236}">
                <a16:creationId xmlns:a16="http://schemas.microsoft.com/office/drawing/2014/main" id="{9796E4D2-2CC2-44F9-997B-FC2B8027B93B}"/>
              </a:ext>
            </a:extLst>
          </p:cNvPr>
          <p:cNvSpPr/>
          <p:nvPr/>
        </p:nvSpPr>
        <p:spPr>
          <a:xfrm>
            <a:off x="5568397" y="2920642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Contact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à coins arrondis 24">
            <a:extLst>
              <a:ext uri="{FF2B5EF4-FFF2-40B4-BE49-F238E27FC236}">
                <a16:creationId xmlns:a16="http://schemas.microsoft.com/office/drawing/2014/main" id="{19129180-1B8F-437E-865F-D19131B2ADC2}"/>
              </a:ext>
            </a:extLst>
          </p:cNvPr>
          <p:cNvSpPr/>
          <p:nvPr/>
        </p:nvSpPr>
        <p:spPr>
          <a:xfrm>
            <a:off x="5587237" y="2150341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Finger</a:t>
            </a:r>
          </a:p>
        </p:txBody>
      </p:sp>
      <p:sp>
        <p:nvSpPr>
          <p:cNvPr id="45" name="Hexagone 53">
            <a:extLst>
              <a:ext uri="{FF2B5EF4-FFF2-40B4-BE49-F238E27FC236}">
                <a16:creationId xmlns:a16="http://schemas.microsoft.com/office/drawing/2014/main" id="{F5431DF8-0113-4DEF-A1F7-85386F4354DF}"/>
              </a:ext>
            </a:extLst>
          </p:cNvPr>
          <p:cNvSpPr/>
          <p:nvPr/>
        </p:nvSpPr>
        <p:spPr>
          <a:xfrm>
            <a:off x="7623527" y="269968"/>
            <a:ext cx="2713547" cy="1367244"/>
          </a:xfrm>
          <a:prstGeom prst="hexagon">
            <a:avLst>
              <a:gd name="adj" fmla="val 3902"/>
              <a:gd name="vf" fmla="val 115470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Excel data generation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48216D-B9A3-4337-A1A3-C0C9549CE8B5}"/>
              </a:ext>
            </a:extLst>
          </p:cNvPr>
          <p:cNvSpPr/>
          <p:nvPr/>
        </p:nvSpPr>
        <p:spPr>
          <a:xfrm>
            <a:off x="7988556" y="975064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alpha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C99D3A-976B-4978-8672-D08926C26432}"/>
              </a:ext>
            </a:extLst>
          </p:cNvPr>
          <p:cNvSpPr/>
          <p:nvPr/>
        </p:nvSpPr>
        <p:spPr>
          <a:xfrm>
            <a:off x="9098899" y="975064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forces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Hexagone 53">
            <a:extLst>
              <a:ext uri="{FF2B5EF4-FFF2-40B4-BE49-F238E27FC236}">
                <a16:creationId xmlns:a16="http://schemas.microsoft.com/office/drawing/2014/main" id="{792156B9-5955-4B6D-812F-ACC20AC795F8}"/>
              </a:ext>
            </a:extLst>
          </p:cNvPr>
          <p:cNvSpPr/>
          <p:nvPr/>
        </p:nvSpPr>
        <p:spPr>
          <a:xfrm>
            <a:off x="7623526" y="1810708"/>
            <a:ext cx="2713547" cy="1804902"/>
          </a:xfrm>
          <a:prstGeom prst="hexagon">
            <a:avLst>
              <a:gd name="adj" fmla="val 3902"/>
              <a:gd name="vf" fmla="val 115470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Config Files</a:t>
            </a:r>
          </a:p>
        </p:txBody>
      </p:sp>
      <p:sp>
        <p:nvSpPr>
          <p:cNvPr id="59" name="Rectangle à coins arrondis 10">
            <a:extLst>
              <a:ext uri="{FF2B5EF4-FFF2-40B4-BE49-F238E27FC236}">
                <a16:creationId xmlns:a16="http://schemas.microsoft.com/office/drawing/2014/main" id="{E8A6D77B-1AF1-4318-86DC-711480CAF7AD}"/>
              </a:ext>
            </a:extLst>
          </p:cNvPr>
          <p:cNvSpPr/>
          <p:nvPr/>
        </p:nvSpPr>
        <p:spPr>
          <a:xfrm>
            <a:off x="7811576" y="2340271"/>
            <a:ext cx="1120537" cy="5241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419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82E4E2-8BE4-45DC-AC60-37C19A099061}"/>
              </a:ext>
            </a:extLst>
          </p:cNvPr>
          <p:cNvSpPr/>
          <p:nvPr/>
        </p:nvSpPr>
        <p:spPr>
          <a:xfrm>
            <a:off x="9176561" y="2340271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2D8A2E-EFA3-45D7-80A2-8925470BE910}"/>
              </a:ext>
            </a:extLst>
          </p:cNvPr>
          <p:cNvSpPr/>
          <p:nvPr/>
        </p:nvSpPr>
        <p:spPr>
          <a:xfrm>
            <a:off x="8518045" y="3751546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à coins arrondis 10">
            <a:extLst>
              <a:ext uri="{FF2B5EF4-FFF2-40B4-BE49-F238E27FC236}">
                <a16:creationId xmlns:a16="http://schemas.microsoft.com/office/drawing/2014/main" id="{4FCEDEFB-4FBE-4BCF-9850-CC6E3EC5FBFF}"/>
              </a:ext>
            </a:extLst>
          </p:cNvPr>
          <p:cNvSpPr/>
          <p:nvPr/>
        </p:nvSpPr>
        <p:spPr>
          <a:xfrm>
            <a:off x="8932114" y="2978959"/>
            <a:ext cx="1251130" cy="524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raw </a:t>
            </a:r>
            <a:r>
              <a:rPr lang="es-419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perturbations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2D3517E-14C9-42B3-A01B-D6108A6976C4}"/>
              </a:ext>
            </a:extLst>
          </p:cNvPr>
          <p:cNvCxnSpPr>
            <a:stCxn id="25" idx="0"/>
            <a:endCxn id="9" idx="2"/>
          </p:cNvCxnSpPr>
          <p:nvPr/>
        </p:nvCxnSpPr>
        <p:spPr>
          <a:xfrm rot="5400000" flipH="1" flipV="1">
            <a:off x="3154634" y="1694765"/>
            <a:ext cx="386977" cy="12700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393FE60-6612-4585-B954-1CF4BAC72F0A}"/>
              </a:ext>
            </a:extLst>
          </p:cNvPr>
          <p:cNvCxnSpPr>
            <a:stCxn id="11" idx="0"/>
            <a:endCxn id="9" idx="1"/>
          </p:cNvCxnSpPr>
          <p:nvPr/>
        </p:nvCxnSpPr>
        <p:spPr>
          <a:xfrm rot="16200000" flipV="1">
            <a:off x="2360471" y="1811754"/>
            <a:ext cx="1561235" cy="414068"/>
          </a:xfrm>
          <a:prstGeom prst="curvedConnector4">
            <a:avLst>
              <a:gd name="adj1" fmla="val 41574"/>
              <a:gd name="adj2" fmla="val 155208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89CE7B1-5164-4188-A829-5B06C3752036}"/>
              </a:ext>
            </a:extLst>
          </p:cNvPr>
          <p:cNvCxnSpPr>
            <a:stCxn id="35" idx="1"/>
            <a:endCxn id="25" idx="3"/>
          </p:cNvCxnSpPr>
          <p:nvPr/>
        </p:nvCxnSpPr>
        <p:spPr>
          <a:xfrm rot="10800000" flipV="1">
            <a:off x="3762191" y="1238169"/>
            <a:ext cx="282207" cy="912171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1D6DEEE-56CD-4230-B1FB-20A8C01BE568}"/>
              </a:ext>
            </a:extLst>
          </p:cNvPr>
          <p:cNvCxnSpPr>
            <a:stCxn id="35" idx="1"/>
            <a:endCxn id="11" idx="3"/>
          </p:cNvCxnSpPr>
          <p:nvPr/>
        </p:nvCxnSpPr>
        <p:spPr>
          <a:xfrm rot="10800000" flipV="1">
            <a:off x="3762191" y="1238169"/>
            <a:ext cx="282207" cy="1823323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8DDFD12-41C6-473E-88F3-BCE8EFD7EAD2}"/>
              </a:ext>
            </a:extLst>
          </p:cNvPr>
          <p:cNvCxnSpPr>
            <a:stCxn id="7" idx="1"/>
            <a:endCxn id="25" idx="2"/>
          </p:cNvCxnSpPr>
          <p:nvPr/>
        </p:nvCxnSpPr>
        <p:spPr>
          <a:xfrm rot="10800000">
            <a:off x="3348123" y="2412428"/>
            <a:ext cx="696273" cy="189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54B3E08-9CDF-4742-A17A-D33AF3F795C7}"/>
              </a:ext>
            </a:extLst>
          </p:cNvPr>
          <p:cNvCxnSpPr>
            <a:stCxn id="7" idx="1"/>
            <a:endCxn id="11" idx="2"/>
          </p:cNvCxnSpPr>
          <p:nvPr/>
        </p:nvCxnSpPr>
        <p:spPr>
          <a:xfrm rot="10800000" flipV="1">
            <a:off x="3348123" y="2602358"/>
            <a:ext cx="696273" cy="721222"/>
          </a:xfrm>
          <a:prstGeom prst="curvedConnector4">
            <a:avLst>
              <a:gd name="adj1" fmla="val 20265"/>
              <a:gd name="adj2" fmla="val 131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5E48FB4-FBFB-430D-B8C3-89F4FD3FC26B}"/>
              </a:ext>
            </a:extLst>
          </p:cNvPr>
          <p:cNvCxnSpPr>
            <a:stCxn id="7" idx="3"/>
          </p:cNvCxnSpPr>
          <p:nvPr/>
        </p:nvCxnSpPr>
        <p:spPr>
          <a:xfrm>
            <a:off x="4872531" y="2602358"/>
            <a:ext cx="695866" cy="580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13A1834-F4DA-4756-BA89-30D413134BB6}"/>
              </a:ext>
            </a:extLst>
          </p:cNvPr>
          <p:cNvCxnSpPr>
            <a:stCxn id="43" idx="0"/>
            <a:endCxn id="39" idx="2"/>
          </p:cNvCxnSpPr>
          <p:nvPr/>
        </p:nvCxnSpPr>
        <p:spPr>
          <a:xfrm rot="5400000" flipH="1" flipV="1">
            <a:off x="5878242" y="2027278"/>
            <a:ext cx="2461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Curved 1026">
            <a:extLst>
              <a:ext uri="{FF2B5EF4-FFF2-40B4-BE49-F238E27FC236}">
                <a16:creationId xmlns:a16="http://schemas.microsoft.com/office/drawing/2014/main" id="{C32BC82F-E25E-42EB-B470-41EAEC854582}"/>
              </a:ext>
            </a:extLst>
          </p:cNvPr>
          <p:cNvCxnSpPr>
            <a:stCxn id="11" idx="1"/>
            <a:endCxn id="43" idx="1"/>
          </p:cNvCxnSpPr>
          <p:nvPr/>
        </p:nvCxnSpPr>
        <p:spPr>
          <a:xfrm rot="10800000" flipH="1">
            <a:off x="2934053" y="2412429"/>
            <a:ext cx="2653183" cy="649064"/>
          </a:xfrm>
          <a:prstGeom prst="curvedConnector3">
            <a:avLst>
              <a:gd name="adj1" fmla="val -8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Curved 1028">
            <a:extLst>
              <a:ext uri="{FF2B5EF4-FFF2-40B4-BE49-F238E27FC236}">
                <a16:creationId xmlns:a16="http://schemas.microsoft.com/office/drawing/2014/main" id="{BB68C63D-D114-40C4-A2EC-CC6C3B0C0483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872532" y="1175658"/>
            <a:ext cx="3116025" cy="625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à coins arrondis 10">
            <a:extLst>
              <a:ext uri="{FF2B5EF4-FFF2-40B4-BE49-F238E27FC236}">
                <a16:creationId xmlns:a16="http://schemas.microsoft.com/office/drawing/2014/main" id="{42170123-B6AD-4F3E-B3C0-1FFFC54C5603}"/>
              </a:ext>
            </a:extLst>
          </p:cNvPr>
          <p:cNvSpPr/>
          <p:nvPr/>
        </p:nvSpPr>
        <p:spPr>
          <a:xfrm>
            <a:off x="10705722" y="1386390"/>
            <a:ext cx="1251130" cy="524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Excel File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42" name="Connector: Curved 1041">
            <a:extLst>
              <a:ext uri="{FF2B5EF4-FFF2-40B4-BE49-F238E27FC236}">
                <a16:creationId xmlns:a16="http://schemas.microsoft.com/office/drawing/2014/main" id="{22ADA436-50C2-4702-A2BA-29869BD68271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8932113" y="2602359"/>
            <a:ext cx="244448" cy="1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or: Curved 1044">
            <a:extLst>
              <a:ext uri="{FF2B5EF4-FFF2-40B4-BE49-F238E27FC236}">
                <a16:creationId xmlns:a16="http://schemas.microsoft.com/office/drawing/2014/main" id="{9322BA5F-A65C-40A9-B0CF-396F92498E08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 rot="5400000">
            <a:off x="9517916" y="2906246"/>
            <a:ext cx="112476" cy="32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or: Curved 1048">
            <a:extLst>
              <a:ext uri="{FF2B5EF4-FFF2-40B4-BE49-F238E27FC236}">
                <a16:creationId xmlns:a16="http://schemas.microsoft.com/office/drawing/2014/main" id="{08AA84DB-D1AE-4FE6-AEC4-EF1CE74C408E}"/>
              </a:ext>
            </a:extLst>
          </p:cNvPr>
          <p:cNvCxnSpPr>
            <a:stCxn id="48" idx="0"/>
            <a:endCxn id="61" idx="0"/>
          </p:cNvCxnSpPr>
          <p:nvPr/>
        </p:nvCxnSpPr>
        <p:spPr>
          <a:xfrm rot="16200000" flipH="1">
            <a:off x="7279127" y="2098561"/>
            <a:ext cx="2776482" cy="529489"/>
          </a:xfrm>
          <a:prstGeom prst="curvedConnector3">
            <a:avLst>
              <a:gd name="adj1" fmla="val -8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3BE61007-1951-476F-A88D-CE4F8E500612}"/>
              </a:ext>
            </a:extLst>
          </p:cNvPr>
          <p:cNvCxnSpPr>
            <a:stCxn id="61" idx="3"/>
            <a:endCxn id="80" idx="2"/>
          </p:cNvCxnSpPr>
          <p:nvPr/>
        </p:nvCxnSpPr>
        <p:spPr>
          <a:xfrm flipV="1">
            <a:off x="9346181" y="1910565"/>
            <a:ext cx="1985106" cy="2104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6576D732-86B8-4E87-B5D7-6F85AD9B88B3}"/>
              </a:ext>
            </a:extLst>
          </p:cNvPr>
          <p:cNvCxnSpPr>
            <a:endCxn id="61" idx="0"/>
          </p:cNvCxnSpPr>
          <p:nvPr/>
        </p:nvCxnSpPr>
        <p:spPr>
          <a:xfrm rot="5400000">
            <a:off x="7864893" y="2042285"/>
            <a:ext cx="2776482" cy="6420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Curved 1056">
            <a:extLst>
              <a:ext uri="{FF2B5EF4-FFF2-40B4-BE49-F238E27FC236}">
                <a16:creationId xmlns:a16="http://schemas.microsoft.com/office/drawing/2014/main" id="{7018B0A0-572D-4034-BC1C-86EAB7D496E1}"/>
              </a:ext>
            </a:extLst>
          </p:cNvPr>
          <p:cNvCxnSpPr>
            <a:stCxn id="61" idx="2"/>
            <a:endCxn id="59" idx="0"/>
          </p:cNvCxnSpPr>
          <p:nvPr/>
        </p:nvCxnSpPr>
        <p:spPr>
          <a:xfrm rot="5400000" flipH="1">
            <a:off x="7683235" y="3028881"/>
            <a:ext cx="1937487" cy="560268"/>
          </a:xfrm>
          <a:prstGeom prst="curvedConnector5">
            <a:avLst>
              <a:gd name="adj1" fmla="val -11799"/>
              <a:gd name="adj2" fmla="val 240802"/>
              <a:gd name="adj3" fmla="val 111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9DAF0-026B-4FC3-9FD4-9D49AF3B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e 89">
            <a:extLst>
              <a:ext uri="{FF2B5EF4-FFF2-40B4-BE49-F238E27FC236}">
                <a16:creationId xmlns:a16="http://schemas.microsoft.com/office/drawing/2014/main" id="{DBF58C30-E470-47C4-BB90-79DBF6860950}"/>
              </a:ext>
            </a:extLst>
          </p:cNvPr>
          <p:cNvGrpSpPr/>
          <p:nvPr/>
        </p:nvGrpSpPr>
        <p:grpSpPr>
          <a:xfrm>
            <a:off x="632785" y="3860458"/>
            <a:ext cx="3763365" cy="2186452"/>
            <a:chOff x="247477" y="1975110"/>
            <a:chExt cx="3763365" cy="218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F34443-7DA1-4697-9FFC-818540F325F1}"/>
                </a:ext>
              </a:extLst>
            </p:cNvPr>
            <p:cNvSpPr/>
            <p:nvPr/>
          </p:nvSpPr>
          <p:spPr>
            <a:xfrm>
              <a:off x="247477" y="1975110"/>
              <a:ext cx="3763365" cy="339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764B2B-7370-4367-B9E1-ADF6B9F39B2E}"/>
                </a:ext>
              </a:extLst>
            </p:cNvPr>
            <p:cNvSpPr/>
            <p:nvPr/>
          </p:nvSpPr>
          <p:spPr>
            <a:xfrm>
              <a:off x="247477" y="2314799"/>
              <a:ext cx="3763365" cy="884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mesh : numpy-stl.mesh.Mesh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cog : [3,]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triangles : [#,3,3]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edges : [#,2,3]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vertices : [#,3]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766470-FD58-4352-AD34-2AE5D4202D47}"/>
                </a:ext>
              </a:extLst>
            </p:cNvPr>
            <p:cNvSpPr/>
            <p:nvPr/>
          </p:nvSpPr>
          <p:spPr>
            <a:xfrm>
              <a:off x="247477" y="3199535"/>
              <a:ext cx="3763365" cy="96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STL(path : string)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genRandCR(nc : int) : [3,] , [3,3] , [3,] , [3,3] , [3,] , [3,3]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getCRofCoord(coord : [3,] , location : string = “T”) : [3,] , [3,3]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view()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view(C : np.array [#,3],R : np.array[#,3,3])</a:t>
              </a:r>
            </a:p>
          </p:txBody>
        </p:sp>
        <p:sp>
          <p:nvSpPr>
            <p:cNvPr id="7" name="Ellipse 45">
              <a:extLst>
                <a:ext uri="{FF2B5EF4-FFF2-40B4-BE49-F238E27FC236}">
                  <a16:creationId xmlns:a16="http://schemas.microsoft.com/office/drawing/2014/main" id="{28E7DB4D-90BA-4774-A8A6-96D8489EE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582" y="2526838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708E64-8BE2-44EE-9111-F0FAC1432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582" y="2382874"/>
              <a:ext cx="108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lipse 47">
              <a:extLst>
                <a:ext uri="{FF2B5EF4-FFF2-40B4-BE49-F238E27FC236}">
                  <a16:creationId xmlns:a16="http://schemas.microsoft.com/office/drawing/2014/main" id="{B64B2A9E-3FB1-434F-AEF4-1169739F7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53" y="326453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Ellipse 48">
              <a:extLst>
                <a:ext uri="{FF2B5EF4-FFF2-40B4-BE49-F238E27FC236}">
                  <a16:creationId xmlns:a16="http://schemas.microsoft.com/office/drawing/2014/main" id="{6A7A4DF2-9AC4-4183-A7D9-E93D098E9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53" y="341693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50">
              <a:extLst>
                <a:ext uri="{FF2B5EF4-FFF2-40B4-BE49-F238E27FC236}">
                  <a16:creationId xmlns:a16="http://schemas.microsoft.com/office/drawing/2014/main" id="{B0E80F21-7BAF-40CD-A521-7BFDCEB11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739" y="372118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51">
              <a:extLst>
                <a:ext uri="{FF2B5EF4-FFF2-40B4-BE49-F238E27FC236}">
                  <a16:creationId xmlns:a16="http://schemas.microsoft.com/office/drawing/2014/main" id="{BFC2629A-E5A4-46A7-BA57-DDCE43C9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739" y="386872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52">
              <a:extLst>
                <a:ext uri="{FF2B5EF4-FFF2-40B4-BE49-F238E27FC236}">
                  <a16:creationId xmlns:a16="http://schemas.microsoft.com/office/drawing/2014/main" id="{7D861653-0FCB-42EF-9D30-AF2AEADD6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739" y="3568216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53">
              <a:extLst>
                <a:ext uri="{FF2B5EF4-FFF2-40B4-BE49-F238E27FC236}">
                  <a16:creationId xmlns:a16="http://schemas.microsoft.com/office/drawing/2014/main" id="{BF93591B-3C48-4C37-89A1-85557F44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53" y="268781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Ellipse 54">
              <a:extLst>
                <a:ext uri="{FF2B5EF4-FFF2-40B4-BE49-F238E27FC236}">
                  <a16:creationId xmlns:a16="http://schemas.microsoft.com/office/drawing/2014/main" id="{A92E0D90-80C9-495F-AC5D-048E51A42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53" y="283056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Ellipse 55">
              <a:extLst>
                <a:ext uri="{FF2B5EF4-FFF2-40B4-BE49-F238E27FC236}">
                  <a16:creationId xmlns:a16="http://schemas.microsoft.com/office/drawing/2014/main" id="{00D82943-4398-48C9-8482-B7F59D29F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01" y="298455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e 88">
            <a:extLst>
              <a:ext uri="{FF2B5EF4-FFF2-40B4-BE49-F238E27FC236}">
                <a16:creationId xmlns:a16="http://schemas.microsoft.com/office/drawing/2014/main" id="{AE40CB24-B123-48DF-9F9A-523DB1FFC892}"/>
              </a:ext>
            </a:extLst>
          </p:cNvPr>
          <p:cNvGrpSpPr/>
          <p:nvPr/>
        </p:nvGrpSpPr>
        <p:grpSpPr>
          <a:xfrm>
            <a:off x="5870975" y="3471973"/>
            <a:ext cx="3849754" cy="2735324"/>
            <a:chOff x="4195485" y="1975109"/>
            <a:chExt cx="3911707" cy="27353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59DB63-4FF6-48DA-8CC1-7B8357E0DF2F}"/>
                </a:ext>
              </a:extLst>
            </p:cNvPr>
            <p:cNvSpPr/>
            <p:nvPr/>
          </p:nvSpPr>
          <p:spPr>
            <a:xfrm>
              <a:off x="4195485" y="1975109"/>
              <a:ext cx="3911707" cy="34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GraspMap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849343-0954-4DAD-B028-B728524DB400}"/>
                </a:ext>
              </a:extLst>
            </p:cNvPr>
            <p:cNvSpPr/>
            <p:nvPr/>
          </p:nvSpPr>
          <p:spPr>
            <a:xfrm>
              <a:off x="4195485" y="2319314"/>
              <a:ext cx="3911707" cy="766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 : [3,]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 : [#,3]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 : [#,3,3]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h: [#,](string)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2C3CEF-7F0A-4135-866B-2E03962681B1}"/>
                </a:ext>
              </a:extLst>
            </p:cNvPr>
            <p:cNvSpPr/>
            <p:nvPr/>
          </p:nvSpPr>
          <p:spPr>
            <a:xfrm>
              <a:off x="4195485" y="3086125"/>
              <a:ext cx="3911707" cy="162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GraspMap(p : [3,] , C : [#,3] , R : [#,3,3] , h : [#,](string) = None)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S(r : [3,]) : [3,3]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Pi(ci : [3,]) : [6,6]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pGi_t(Ri : [3,3] , Pi : [6,6]) : [6,6]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Hi(h : string) : [#,6]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H() : [#,#]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getGt() : [#,6]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GraspClassification(printBool : bool = False) : bool , bool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getRank() : int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calcFFormClosure(ng : int = 8 , mu : double = 0.3) : double , [#,]</a:t>
              </a:r>
            </a:p>
          </p:txBody>
        </p:sp>
        <p:sp>
          <p:nvSpPr>
            <p:cNvPr id="21" name="Ellipse 62">
              <a:extLst>
                <a:ext uri="{FF2B5EF4-FFF2-40B4-BE49-F238E27FC236}">
                  <a16:creationId xmlns:a16="http://schemas.microsoft.com/office/drawing/2014/main" id="{219A8687-B635-4DBE-B607-5598653CFB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6042" y="238875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llipse 63">
              <a:extLst>
                <a:ext uri="{FF2B5EF4-FFF2-40B4-BE49-F238E27FC236}">
                  <a16:creationId xmlns:a16="http://schemas.microsoft.com/office/drawing/2014/main" id="{63884629-0DBB-454F-90F0-B16551F4D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6042" y="25342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64">
              <a:extLst>
                <a:ext uri="{FF2B5EF4-FFF2-40B4-BE49-F238E27FC236}">
                  <a16:creationId xmlns:a16="http://schemas.microsoft.com/office/drawing/2014/main" id="{1A7B3B44-E73E-406F-8D61-94975362C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268781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65">
              <a:extLst>
                <a:ext uri="{FF2B5EF4-FFF2-40B4-BE49-F238E27FC236}">
                  <a16:creationId xmlns:a16="http://schemas.microsoft.com/office/drawing/2014/main" id="{40083F5C-75D8-4A7A-964C-E98291374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284236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71">
              <a:extLst>
                <a:ext uri="{FF2B5EF4-FFF2-40B4-BE49-F238E27FC236}">
                  <a16:creationId xmlns:a16="http://schemas.microsoft.com/office/drawing/2014/main" id="{2E2566C3-876A-4959-B45F-D2B601712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807" y="3164676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65F2AE-5266-4F91-8F49-79110A8FB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312017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4FD1D6-6CA2-4405-8EC3-4681BD9AC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459358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7BCB7-CAC4-44AD-BFB8-A57961EC5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606862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71283-5FFD-4B81-A077-ED8BB08E5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754634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058912-3373-46CE-B67D-FD9A30BC9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906026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Ellipse 79">
              <a:extLst>
                <a:ext uri="{FF2B5EF4-FFF2-40B4-BE49-F238E27FC236}">
                  <a16:creationId xmlns:a16="http://schemas.microsoft.com/office/drawing/2014/main" id="{86CF1D88-A696-40A5-96FA-C8F48B86D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4218824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Ellipse 80">
              <a:extLst>
                <a:ext uri="{FF2B5EF4-FFF2-40B4-BE49-F238E27FC236}">
                  <a16:creationId xmlns:a16="http://schemas.microsoft.com/office/drawing/2014/main" id="{7C5A3450-85EC-4ABC-879C-1959AF049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438444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Ellipse 81">
              <a:extLst>
                <a:ext uri="{FF2B5EF4-FFF2-40B4-BE49-F238E27FC236}">
                  <a16:creationId xmlns:a16="http://schemas.microsoft.com/office/drawing/2014/main" id="{0598BF2D-B6EE-4821-B918-98B1076BB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454130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Ellipse 82">
              <a:extLst>
                <a:ext uri="{FF2B5EF4-FFF2-40B4-BE49-F238E27FC236}">
                  <a16:creationId xmlns:a16="http://schemas.microsoft.com/office/drawing/2014/main" id="{342EDD7B-35F2-442C-8F65-22CA69AD8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807" y="4076513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e 2">
            <a:extLst>
              <a:ext uri="{FF2B5EF4-FFF2-40B4-BE49-F238E27FC236}">
                <a16:creationId xmlns:a16="http://schemas.microsoft.com/office/drawing/2014/main" id="{9C01AA33-556B-4F47-BA49-09111B954E44}"/>
              </a:ext>
            </a:extLst>
          </p:cNvPr>
          <p:cNvGrpSpPr/>
          <p:nvPr/>
        </p:nvGrpSpPr>
        <p:grpSpPr>
          <a:xfrm>
            <a:off x="6731428" y="165120"/>
            <a:ext cx="4426973" cy="2986304"/>
            <a:chOff x="6679177" y="1975109"/>
            <a:chExt cx="4426973" cy="298630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83F04E-093E-41CB-909A-22DBD77BA069}"/>
                </a:ext>
              </a:extLst>
            </p:cNvPr>
            <p:cNvSpPr/>
            <p:nvPr/>
          </p:nvSpPr>
          <p:spPr>
            <a:xfrm>
              <a:off x="6679177" y="1975109"/>
              <a:ext cx="4426972" cy="34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Jacobian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34A86E-2A6C-4E03-BD1D-D4005D1A95E2}"/>
                </a:ext>
              </a:extLst>
            </p:cNvPr>
            <p:cNvSpPr/>
            <p:nvPr/>
          </p:nvSpPr>
          <p:spPr>
            <a:xfrm>
              <a:off x="6679177" y="2319314"/>
              <a:ext cx="4426973" cy="84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fingers : [#,](Finger)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 : [#,3]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 : [#,3,3]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h: [#,](string)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nq : int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995FDA-5A9B-4EA4-A0B3-5237472E1F09}"/>
                </a:ext>
              </a:extLst>
            </p:cNvPr>
            <p:cNvSpPr/>
            <p:nvPr/>
          </p:nvSpPr>
          <p:spPr>
            <a:xfrm>
              <a:off x="6679177" y="3164676"/>
              <a:ext cx="4426973" cy="17967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Jacobian(fingers : [#,](Finger) , C : [#,3] , R : [#,3,3] , h : [#,](string) = None)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S(r : [3,]) : [3,3]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Hi(h : string) : [#,6]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H() : [#,#]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Zi</a:t>
              </a:r>
              <a:r>
                <a:rPr lang="en-US" sz="1000" dirty="0">
                  <a:solidFill>
                    <a:schemeClr val="tx1"/>
                  </a:solidFill>
                </a:rPr>
                <a:t>(Ci : [3,] , </a:t>
              </a:r>
              <a:r>
                <a:rPr lang="en-US" sz="1000" dirty="0" err="1">
                  <a:solidFill>
                    <a:schemeClr val="tx1"/>
                  </a:solidFill>
                </a:rPr>
                <a:t>cid</a:t>
              </a:r>
              <a:r>
                <a:rPr lang="en-US" sz="1000" dirty="0">
                  <a:solidFill>
                    <a:schemeClr val="tx1"/>
                  </a:solidFill>
                </a:rPr>
                <a:t> : int) : [6,nq]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pJi</a:t>
              </a:r>
              <a:r>
                <a:rPr lang="en-US" sz="1000" dirty="0">
                  <a:solidFill>
                    <a:schemeClr val="tx1"/>
                  </a:solidFill>
                </a:rPr>
                <a:t>(Ri : [3,3] , </a:t>
              </a:r>
              <a:r>
                <a:rPr lang="en-US" sz="1000" dirty="0" err="1">
                  <a:solidFill>
                    <a:schemeClr val="tx1"/>
                  </a:solidFill>
                </a:rPr>
                <a:t>Zi</a:t>
              </a:r>
              <a:r>
                <a:rPr lang="en-US" sz="1000" dirty="0">
                  <a:solidFill>
                    <a:schemeClr val="tx1"/>
                  </a:solidFill>
                </a:rPr>
                <a:t> : [6,nq]) : [6,nq]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getJ</a:t>
              </a:r>
              <a:r>
                <a:rPr lang="en-US" sz="1000" dirty="0">
                  <a:solidFill>
                    <a:schemeClr val="tx1"/>
                  </a:solidFill>
                </a:rPr>
                <a:t>() : [#,nq]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JacobianClassification</a:t>
              </a:r>
              <a:r>
                <a:rPr lang="en-US" sz="1000" dirty="0">
                  <a:solidFill>
                    <a:schemeClr val="tx1"/>
                  </a:solidFill>
                </a:rPr>
                <a:t>(printBool : bool = False) : bool , bool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getRank() : int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printHandSpecifications</a:t>
              </a:r>
              <a:r>
                <a:rPr lang="en-US" sz="10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testForceClosure</a:t>
              </a:r>
              <a:r>
                <a:rPr lang="en-US" sz="1000" dirty="0">
                  <a:solidFill>
                    <a:schemeClr val="tx1"/>
                  </a:solidFill>
                </a:rPr>
                <a:t>(grasp : GraspMap) : [#,]</a:t>
              </a:r>
            </a:p>
          </p:txBody>
        </p:sp>
        <p:sp>
          <p:nvSpPr>
            <p:cNvPr id="39" name="Ellipse 49">
              <a:extLst>
                <a:ext uri="{FF2B5EF4-FFF2-40B4-BE49-F238E27FC236}">
                  <a16:creationId xmlns:a16="http://schemas.microsoft.com/office/drawing/2014/main" id="{CFB25E5C-12F2-40EE-8D76-79A79915F9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23905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Ellipse 56">
              <a:extLst>
                <a:ext uri="{FF2B5EF4-FFF2-40B4-BE49-F238E27FC236}">
                  <a16:creationId xmlns:a16="http://schemas.microsoft.com/office/drawing/2014/main" id="{2E43601F-FA97-454F-BEF3-E89743268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25440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Ellipse 57">
              <a:extLst>
                <a:ext uri="{FF2B5EF4-FFF2-40B4-BE49-F238E27FC236}">
                  <a16:creationId xmlns:a16="http://schemas.microsoft.com/office/drawing/2014/main" id="{3695B813-05BA-4C39-AD2B-97083B667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270676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Ellipse 58">
              <a:extLst>
                <a:ext uri="{FF2B5EF4-FFF2-40B4-BE49-F238E27FC236}">
                  <a16:creationId xmlns:a16="http://schemas.microsoft.com/office/drawing/2014/main" id="{3621C44D-9532-4EA3-9DB0-2F551AC35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286101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Ellipse 69">
              <a:extLst>
                <a:ext uri="{FF2B5EF4-FFF2-40B4-BE49-F238E27FC236}">
                  <a16:creationId xmlns:a16="http://schemas.microsoft.com/office/drawing/2014/main" id="{3C658CF3-452F-4D3E-9DE5-BC88044E5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015160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Ellipse 77">
              <a:extLst>
                <a:ext uri="{FF2B5EF4-FFF2-40B4-BE49-F238E27FC236}">
                  <a16:creationId xmlns:a16="http://schemas.microsoft.com/office/drawing/2014/main" id="{B2152E40-F643-422B-9332-99D4F840E5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231826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0B1002-5BDB-4A0D-9F96-0C1CAC0CF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381342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7127B3-5575-43AB-98C7-BB3D56667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527104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5D93FC-8564-4228-BF98-A774AC958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689737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DE807D-B106-4E6C-8225-28FBBD6AB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839253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C24C85-35E5-4E13-804E-F319B2E67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014531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Ellipse 95">
              <a:extLst>
                <a:ext uri="{FF2B5EF4-FFF2-40B4-BE49-F238E27FC236}">
                  <a16:creationId xmlns:a16="http://schemas.microsoft.com/office/drawing/2014/main" id="{3DA0F6E0-8361-4A1B-99D2-2A1CCB11E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177495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Ellipse 98">
              <a:extLst>
                <a:ext uri="{FF2B5EF4-FFF2-40B4-BE49-F238E27FC236}">
                  <a16:creationId xmlns:a16="http://schemas.microsoft.com/office/drawing/2014/main" id="{AFCBF81E-F4AA-4BF5-B660-46BBDE43B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318192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Ellipse 99">
              <a:extLst>
                <a:ext uri="{FF2B5EF4-FFF2-40B4-BE49-F238E27FC236}">
                  <a16:creationId xmlns:a16="http://schemas.microsoft.com/office/drawing/2014/main" id="{925CA011-477D-42E2-AC35-0A12599D3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46228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Ellipse 100">
              <a:extLst>
                <a:ext uri="{FF2B5EF4-FFF2-40B4-BE49-F238E27FC236}">
                  <a16:creationId xmlns:a16="http://schemas.microsoft.com/office/drawing/2014/main" id="{42EE183D-E478-4EEF-9B78-72F869383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611797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Ellipse 101">
              <a:extLst>
                <a:ext uri="{FF2B5EF4-FFF2-40B4-BE49-F238E27FC236}">
                  <a16:creationId xmlns:a16="http://schemas.microsoft.com/office/drawing/2014/main" id="{0DA63CFF-75EE-4538-9E7D-3539937D1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761313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e 5">
            <a:extLst>
              <a:ext uri="{FF2B5EF4-FFF2-40B4-BE49-F238E27FC236}">
                <a16:creationId xmlns:a16="http://schemas.microsoft.com/office/drawing/2014/main" id="{7CE6363C-EB95-4D00-91A4-F94628CE0645}"/>
              </a:ext>
            </a:extLst>
          </p:cNvPr>
          <p:cNvGrpSpPr/>
          <p:nvPr/>
        </p:nvGrpSpPr>
        <p:grpSpPr>
          <a:xfrm>
            <a:off x="333616" y="165120"/>
            <a:ext cx="6062286" cy="1469589"/>
            <a:chOff x="281364" y="2079643"/>
            <a:chExt cx="6062286" cy="146958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14136E-B60F-4036-AB8A-0744F39B085F}"/>
                </a:ext>
              </a:extLst>
            </p:cNvPr>
            <p:cNvSpPr/>
            <p:nvPr/>
          </p:nvSpPr>
          <p:spPr>
            <a:xfrm>
              <a:off x="281364" y="2079643"/>
              <a:ext cx="6062286" cy="339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Joint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EAA689-66AE-4323-B487-37383A5B2AA6}"/>
                </a:ext>
              </a:extLst>
            </p:cNvPr>
            <p:cNvSpPr/>
            <p:nvPr/>
          </p:nvSpPr>
          <p:spPr>
            <a:xfrm>
              <a:off x="281364" y="2419332"/>
              <a:ext cx="6062286" cy="884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joint_id</a:t>
              </a:r>
              <a:r>
                <a:rPr lang="en-US" sz="1000" dirty="0">
                  <a:solidFill>
                    <a:schemeClr val="tx1"/>
                  </a:solidFill>
                </a:rPr>
                <a:t> : int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joint_origin</a:t>
              </a:r>
              <a:r>
                <a:rPr lang="en-US" sz="1000" dirty="0">
                  <a:solidFill>
                    <a:schemeClr val="tx1"/>
                  </a:solidFill>
                </a:rPr>
                <a:t> : [3,]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joint_z</a:t>
              </a:r>
              <a:r>
                <a:rPr lang="en-US" sz="1000" dirty="0">
                  <a:solidFill>
                    <a:schemeClr val="tx1"/>
                  </a:solidFill>
                </a:rPr>
                <a:t> : [3,]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joint_contact_id</a:t>
              </a:r>
              <a:r>
                <a:rPr lang="en-US" sz="1000" dirty="0">
                  <a:solidFill>
                    <a:schemeClr val="tx1"/>
                  </a:solidFill>
                </a:rPr>
                <a:t> : int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joint_revolute</a:t>
              </a:r>
              <a:r>
                <a:rPr lang="en-US" sz="1000" dirty="0">
                  <a:solidFill>
                    <a:schemeClr val="tx1"/>
                  </a:solidFill>
                </a:rPr>
                <a:t> : bool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1588ACF-AFAC-4C59-A2D7-D4159FD5B9BA}"/>
                </a:ext>
              </a:extLst>
            </p:cNvPr>
            <p:cNvSpPr/>
            <p:nvPr/>
          </p:nvSpPr>
          <p:spPr>
            <a:xfrm>
              <a:off x="281365" y="3295875"/>
              <a:ext cx="6062285" cy="25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Joint(</a:t>
              </a:r>
              <a:r>
                <a:rPr lang="en-US" sz="1000" dirty="0" err="1">
                  <a:solidFill>
                    <a:schemeClr val="tx1"/>
                  </a:solidFill>
                </a:rPr>
                <a:t>jointID</a:t>
              </a:r>
              <a:r>
                <a:rPr lang="en-US" sz="1000" dirty="0">
                  <a:solidFill>
                    <a:schemeClr val="tx1"/>
                  </a:solidFill>
                </a:rPr>
                <a:t> : int , </a:t>
              </a:r>
              <a:r>
                <a:rPr lang="en-US" sz="1000" dirty="0" err="1">
                  <a:solidFill>
                    <a:schemeClr val="tx1"/>
                  </a:solidFill>
                </a:rPr>
                <a:t>frameOrigin</a:t>
              </a:r>
              <a:r>
                <a:rPr lang="en-US" sz="1000" dirty="0">
                  <a:solidFill>
                    <a:schemeClr val="tx1"/>
                  </a:solidFill>
                </a:rPr>
                <a:t> : [3,] , </a:t>
              </a:r>
              <a:r>
                <a:rPr lang="en-US" sz="1000" dirty="0" err="1">
                  <a:solidFill>
                    <a:schemeClr val="tx1"/>
                  </a:solidFill>
                </a:rPr>
                <a:t>unitVectorZ</a:t>
              </a:r>
              <a:r>
                <a:rPr lang="en-US" sz="1000" dirty="0">
                  <a:solidFill>
                    <a:schemeClr val="tx1"/>
                  </a:solidFill>
                </a:rPr>
                <a:t> : [3,] , </a:t>
              </a:r>
              <a:r>
                <a:rPr lang="en-US" sz="1000" dirty="0" err="1">
                  <a:solidFill>
                    <a:schemeClr val="tx1"/>
                  </a:solidFill>
                </a:rPr>
                <a:t>affectedContactIndex</a:t>
              </a:r>
              <a:r>
                <a:rPr lang="en-US" sz="1000" dirty="0">
                  <a:solidFill>
                    <a:schemeClr val="tx1"/>
                  </a:solidFill>
                </a:rPr>
                <a:t> : id , revolute : bool = True)</a:t>
              </a:r>
            </a:p>
          </p:txBody>
        </p:sp>
        <p:sp>
          <p:nvSpPr>
            <p:cNvPr id="59" name="Ellipse 106">
              <a:extLst>
                <a:ext uri="{FF2B5EF4-FFF2-40B4-BE49-F238E27FC236}">
                  <a16:creationId xmlns:a16="http://schemas.microsoft.com/office/drawing/2014/main" id="{B5EEA38B-C2EB-4682-95C9-679C03991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69" y="263137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Ellipse 108">
              <a:extLst>
                <a:ext uri="{FF2B5EF4-FFF2-40B4-BE49-F238E27FC236}">
                  <a16:creationId xmlns:a16="http://schemas.microsoft.com/office/drawing/2014/main" id="{9E5855CF-E106-47FB-9E83-C017A815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124" y="336225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Ellipse 113">
              <a:extLst>
                <a:ext uri="{FF2B5EF4-FFF2-40B4-BE49-F238E27FC236}">
                  <a16:creationId xmlns:a16="http://schemas.microsoft.com/office/drawing/2014/main" id="{CC35E662-ECF9-4749-A2E8-956F92265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140" y="279234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Ellipse 114">
              <a:extLst>
                <a:ext uri="{FF2B5EF4-FFF2-40B4-BE49-F238E27FC236}">
                  <a16:creationId xmlns:a16="http://schemas.microsoft.com/office/drawing/2014/main" id="{22A0E68E-C863-4E89-93A4-79C570ADD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140" y="293509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Ellipse 115">
              <a:extLst>
                <a:ext uri="{FF2B5EF4-FFF2-40B4-BE49-F238E27FC236}">
                  <a16:creationId xmlns:a16="http://schemas.microsoft.com/office/drawing/2014/main" id="{B82117E8-F5F8-46B8-A5AF-4EB9C2094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488" y="3089088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Ellipse 116">
              <a:extLst>
                <a:ext uri="{FF2B5EF4-FFF2-40B4-BE49-F238E27FC236}">
                  <a16:creationId xmlns:a16="http://schemas.microsoft.com/office/drawing/2014/main" id="{97C0D17B-996F-4A8E-82AB-51AEEDB9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626" y="248736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e 117">
            <a:extLst>
              <a:ext uri="{FF2B5EF4-FFF2-40B4-BE49-F238E27FC236}">
                <a16:creationId xmlns:a16="http://schemas.microsoft.com/office/drawing/2014/main" id="{350B3AE2-CD8A-4665-83BD-E05E34C08D36}"/>
              </a:ext>
            </a:extLst>
          </p:cNvPr>
          <p:cNvGrpSpPr/>
          <p:nvPr/>
        </p:nvGrpSpPr>
        <p:grpSpPr>
          <a:xfrm>
            <a:off x="333182" y="1859990"/>
            <a:ext cx="6062286" cy="965380"/>
            <a:chOff x="281364" y="2079643"/>
            <a:chExt cx="6062286" cy="9653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A69047-F031-493B-B723-1ECF78B5CFB9}"/>
                </a:ext>
              </a:extLst>
            </p:cNvPr>
            <p:cNvSpPr/>
            <p:nvPr/>
          </p:nvSpPr>
          <p:spPr>
            <a:xfrm>
              <a:off x="281364" y="2079643"/>
              <a:ext cx="6062286" cy="339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Finger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387079-15FD-4663-BB8A-3BEFE3237EF9}"/>
                </a:ext>
              </a:extLst>
            </p:cNvPr>
            <p:cNvSpPr/>
            <p:nvPr/>
          </p:nvSpPr>
          <p:spPr>
            <a:xfrm>
              <a:off x="281364" y="2419332"/>
              <a:ext cx="6062286" cy="3929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finger_id</a:t>
              </a:r>
              <a:r>
                <a:rPr lang="en-US" sz="1000" dirty="0">
                  <a:solidFill>
                    <a:schemeClr val="tx1"/>
                  </a:solidFill>
                </a:rPr>
                <a:t> : int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finger_joints</a:t>
              </a:r>
              <a:r>
                <a:rPr lang="en-US" sz="1000" dirty="0">
                  <a:solidFill>
                    <a:schemeClr val="tx1"/>
                  </a:solidFill>
                </a:rPr>
                <a:t> : [#,](Joint)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638408A-1F2E-4DA5-9A48-DAB9A93C3421}"/>
                </a:ext>
              </a:extLst>
            </p:cNvPr>
            <p:cNvSpPr/>
            <p:nvPr/>
          </p:nvSpPr>
          <p:spPr>
            <a:xfrm>
              <a:off x="281365" y="2791666"/>
              <a:ext cx="6062285" cy="25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Joint(</a:t>
              </a:r>
              <a:r>
                <a:rPr lang="en-US" sz="1000" dirty="0" err="1">
                  <a:solidFill>
                    <a:schemeClr val="tx1"/>
                  </a:solidFill>
                </a:rPr>
                <a:t>fingerID</a:t>
              </a:r>
              <a:r>
                <a:rPr lang="en-US" sz="1000" dirty="0">
                  <a:solidFill>
                    <a:schemeClr val="tx1"/>
                  </a:solidFill>
                </a:rPr>
                <a:t> : int , joints : [#,](Joint))</a:t>
              </a:r>
            </a:p>
          </p:txBody>
        </p:sp>
        <p:sp>
          <p:nvSpPr>
            <p:cNvPr id="69" name="Ellipse 121">
              <a:extLst>
                <a:ext uri="{FF2B5EF4-FFF2-40B4-BE49-F238E27FC236}">
                  <a16:creationId xmlns:a16="http://schemas.microsoft.com/office/drawing/2014/main" id="{458B1FC5-A7BB-48A4-AE8F-982A60FC8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69" y="263137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Ellipse 122">
              <a:extLst>
                <a:ext uri="{FF2B5EF4-FFF2-40B4-BE49-F238E27FC236}">
                  <a16:creationId xmlns:a16="http://schemas.microsoft.com/office/drawing/2014/main" id="{0130F300-FF97-4198-AE4C-0B86A5D3A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140" y="2857823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Ellipse 126">
              <a:extLst>
                <a:ext uri="{FF2B5EF4-FFF2-40B4-BE49-F238E27FC236}">
                  <a16:creationId xmlns:a16="http://schemas.microsoft.com/office/drawing/2014/main" id="{7EDA0B98-1F9D-452B-B63B-83097796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67" y="24778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53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C34101-9202-41F3-87EC-3287FE7D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Google Shape;137;p23">
            <a:extLst>
              <a:ext uri="{FF2B5EF4-FFF2-40B4-BE49-F238E27FC236}">
                <a16:creationId xmlns:a16="http://schemas.microsoft.com/office/drawing/2014/main" id="{0FA76D97-6A41-4C2F-A0BF-4229286483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7533" y="5715635"/>
            <a:ext cx="2588040" cy="8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23">
            <a:extLst>
              <a:ext uri="{FF2B5EF4-FFF2-40B4-BE49-F238E27FC236}">
                <a16:creationId xmlns:a16="http://schemas.microsoft.com/office/drawing/2014/main" id="{579BF8CE-86C3-41C8-B9CF-A40EE8AE02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148" y="5604916"/>
            <a:ext cx="3908899" cy="10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23">
            <a:extLst>
              <a:ext uri="{FF2B5EF4-FFF2-40B4-BE49-F238E27FC236}">
                <a16:creationId xmlns:a16="http://schemas.microsoft.com/office/drawing/2014/main" id="{5E23AD05-E4D0-4200-95F0-4CA106E8202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67" y="4329301"/>
            <a:ext cx="4733367" cy="58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0;p23">
            <a:extLst>
              <a:ext uri="{FF2B5EF4-FFF2-40B4-BE49-F238E27FC236}">
                <a16:creationId xmlns:a16="http://schemas.microsoft.com/office/drawing/2014/main" id="{547FBBE3-C289-4031-8BB4-65C9E58DCC6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9756"/>
          <a:stretch/>
        </p:blipFill>
        <p:spPr>
          <a:xfrm>
            <a:off x="415592" y="2353151"/>
            <a:ext cx="2767809" cy="58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1;p23">
            <a:extLst>
              <a:ext uri="{FF2B5EF4-FFF2-40B4-BE49-F238E27FC236}">
                <a16:creationId xmlns:a16="http://schemas.microsoft.com/office/drawing/2014/main" id="{4E7DDDAC-C7F3-4B60-A30A-2D86B35D94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367" y="2044230"/>
            <a:ext cx="1543400" cy="120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2;p23">
            <a:extLst>
              <a:ext uri="{FF2B5EF4-FFF2-40B4-BE49-F238E27FC236}">
                <a16:creationId xmlns:a16="http://schemas.microsoft.com/office/drawing/2014/main" id="{67AE9CFB-2A78-49B1-AF72-1188AA14269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7518" t="18009" b="18283"/>
          <a:stretch/>
        </p:blipFill>
        <p:spPr>
          <a:xfrm>
            <a:off x="5703667" y="2391634"/>
            <a:ext cx="2031933" cy="58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3;p23">
            <a:extLst>
              <a:ext uri="{FF2B5EF4-FFF2-40B4-BE49-F238E27FC236}">
                <a16:creationId xmlns:a16="http://schemas.microsoft.com/office/drawing/2014/main" id="{60367534-31CB-46B6-A0BF-D42FF084209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8" t="11090" b="8075"/>
          <a:stretch/>
        </p:blipFill>
        <p:spPr>
          <a:xfrm>
            <a:off x="4765185" y="3450767"/>
            <a:ext cx="3908900" cy="6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4;p23">
            <a:extLst>
              <a:ext uri="{FF2B5EF4-FFF2-40B4-BE49-F238E27FC236}">
                <a16:creationId xmlns:a16="http://schemas.microsoft.com/office/drawing/2014/main" id="{B20BF19E-10D4-4168-933C-0A4DEE796A7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91718" y="3943666"/>
            <a:ext cx="2197100" cy="93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5;p23">
            <a:extLst>
              <a:ext uri="{FF2B5EF4-FFF2-40B4-BE49-F238E27FC236}">
                <a16:creationId xmlns:a16="http://schemas.microsoft.com/office/drawing/2014/main" id="{2B4C9694-D70D-4131-8391-96334CC8996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31300" y="2215413"/>
            <a:ext cx="2475552" cy="937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6;p23">
            <a:extLst>
              <a:ext uri="{FF2B5EF4-FFF2-40B4-BE49-F238E27FC236}">
                <a16:creationId xmlns:a16="http://schemas.microsoft.com/office/drawing/2014/main" id="{F9CD0129-1195-496E-BCC2-00B2E071D59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719633" y="2974200"/>
            <a:ext cx="0" cy="4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" name="Google Shape;147;p23">
            <a:extLst>
              <a:ext uri="{FF2B5EF4-FFF2-40B4-BE49-F238E27FC236}">
                <a16:creationId xmlns:a16="http://schemas.microsoft.com/office/drawing/2014/main" id="{95248F67-0C30-4D12-B2C5-6245C39C9E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735600" y="2682916"/>
            <a:ext cx="3956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" name="Google Shape;148;p23">
            <a:extLst>
              <a:ext uri="{FF2B5EF4-FFF2-40B4-BE49-F238E27FC236}">
                <a16:creationId xmlns:a16="http://schemas.microsoft.com/office/drawing/2014/main" id="{6EA69AD3-6FD1-42FA-9FD9-FF9535C8E16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369076" y="3152845"/>
            <a:ext cx="21200" cy="7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" name="Google Shape;149;p23">
            <a:extLst>
              <a:ext uri="{FF2B5EF4-FFF2-40B4-BE49-F238E27FC236}">
                <a16:creationId xmlns:a16="http://schemas.microsoft.com/office/drawing/2014/main" id="{F0987670-9290-463E-95A6-B5C69D63DCF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3183567" y="2644432"/>
            <a:ext cx="36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50;p23">
            <a:extLst>
              <a:ext uri="{FF2B5EF4-FFF2-40B4-BE49-F238E27FC236}">
                <a16:creationId xmlns:a16="http://schemas.microsoft.com/office/drawing/2014/main" id="{26DC533D-1258-4268-8192-7C7470306A37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>
            <a:off x="5091667" y="2644516"/>
            <a:ext cx="6120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51;p23">
            <a:extLst>
              <a:ext uri="{FF2B5EF4-FFF2-40B4-BE49-F238E27FC236}">
                <a16:creationId xmlns:a16="http://schemas.microsoft.com/office/drawing/2014/main" id="{3022E1E2-7038-42C5-941A-394CFA311729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10800000">
            <a:off x="1799649" y="2935700"/>
            <a:ext cx="838000" cy="13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52;p23">
            <a:extLst>
              <a:ext uri="{FF2B5EF4-FFF2-40B4-BE49-F238E27FC236}">
                <a16:creationId xmlns:a16="http://schemas.microsoft.com/office/drawing/2014/main" id="{EDB32E99-A13F-4334-BEEF-51702121F0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0800000" flipH="1">
            <a:off x="2591553" y="4912035"/>
            <a:ext cx="46000" cy="80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53;p23">
            <a:extLst>
              <a:ext uri="{FF2B5EF4-FFF2-40B4-BE49-F238E27FC236}">
                <a16:creationId xmlns:a16="http://schemas.microsoft.com/office/drawing/2014/main" id="{BEF48A6C-8804-4D9B-88B6-DB9771BDE2C4}"/>
              </a:ext>
            </a:extLst>
          </p:cNvPr>
          <p:cNvCxnSpPr>
            <a:stCxn id="6" idx="1"/>
            <a:endCxn id="5" idx="3"/>
          </p:cNvCxnSpPr>
          <p:nvPr/>
        </p:nvCxnSpPr>
        <p:spPr>
          <a:xfrm rot="10800000">
            <a:off x="3885548" y="6131232"/>
            <a:ext cx="86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54;p23">
            <a:extLst>
              <a:ext uri="{FF2B5EF4-FFF2-40B4-BE49-F238E27FC236}">
                <a16:creationId xmlns:a16="http://schemas.microsoft.com/office/drawing/2014/main" id="{5FB19C64-65AB-4902-8A4A-6082822C01D4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8660048" y="6131232"/>
            <a:ext cx="7684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" name="Google Shape;155;p23">
            <a:extLst>
              <a:ext uri="{FF2B5EF4-FFF2-40B4-BE49-F238E27FC236}">
                <a16:creationId xmlns:a16="http://schemas.microsoft.com/office/drawing/2014/main" id="{E2B52950-0C2A-4E69-A67E-79BA5B973636}"/>
              </a:ext>
            </a:extLst>
          </p:cNvPr>
          <p:cNvSpPr/>
          <p:nvPr/>
        </p:nvSpPr>
        <p:spPr>
          <a:xfrm>
            <a:off x="9428533" y="5888000"/>
            <a:ext cx="395600" cy="524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h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12344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0B07D047F0F4B8B4C728EAE868141" ma:contentTypeVersion="2" ma:contentTypeDescription="Create a new document." ma:contentTypeScope="" ma:versionID="af24f1b314e0bae62f8a597bc101c013">
  <xsd:schema xmlns:xsd="http://www.w3.org/2001/XMLSchema" xmlns:xs="http://www.w3.org/2001/XMLSchema" xmlns:p="http://schemas.microsoft.com/office/2006/metadata/properties" xmlns:ns3="ffe2f76d-d70e-4893-94be-e9ecf513441d" targetNamespace="http://schemas.microsoft.com/office/2006/metadata/properties" ma:root="true" ma:fieldsID="830cfa49d3802755ffff67a7601d6c47" ns3:_="">
    <xsd:import namespace="ffe2f76d-d70e-4893-94be-e9ecf5134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2f76d-d70e-4893-94be-e9ecf5134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7B8345-425E-46C8-B676-FA53772E5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0D5CA0-5DEC-4934-9123-AD1968AFE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e2f76d-d70e-4893-94be-e9ecf5134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39A4D-78F3-4D76-B3E2-59C0E5F69CA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fe2f76d-d70e-4893-94be-e9ecf513441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567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20/04 – 26/04</dc:title>
  <dc:creator>Rico uribe Ricardo</dc:creator>
  <cp:lastModifiedBy>Ricardo RICO URIBE</cp:lastModifiedBy>
  <cp:revision>87</cp:revision>
  <dcterms:created xsi:type="dcterms:W3CDTF">2021-04-26T11:37:47Z</dcterms:created>
  <dcterms:modified xsi:type="dcterms:W3CDTF">2021-10-27T21:50:54Z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0x0101004860B07D047F0F4B8B4C728EAE868141</vt:lpwstr>
  </property>
</Properties>
</file>