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BCE21-8C3A-42DC-B04A-7CCBCD6DF3BE}" v="7" dt="2021-04-19T09:08:34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o uribe Ricardo" userId="a46fd9fd-bd68-4db4-bdae-c9b30be9c124" providerId="ADAL" clId="{A91BCE21-8C3A-42DC-B04A-7CCBCD6DF3BE}"/>
    <pc:docChg chg="undo custSel addSld delSld modSld sldOrd">
      <pc:chgData name="Rico uribe Ricardo" userId="a46fd9fd-bd68-4db4-bdae-c9b30be9c124" providerId="ADAL" clId="{A91BCE21-8C3A-42DC-B04A-7CCBCD6DF3BE}" dt="2021-04-19T14:46:52.435" v="2503" actId="14100"/>
      <pc:docMkLst>
        <pc:docMk/>
      </pc:docMkLst>
      <pc:sldChg chg="modSp mod">
        <pc:chgData name="Rico uribe Ricardo" userId="a46fd9fd-bd68-4db4-bdae-c9b30be9c124" providerId="ADAL" clId="{A91BCE21-8C3A-42DC-B04A-7CCBCD6DF3BE}" dt="2021-04-19T13:01:48.301" v="2501" actId="20577"/>
        <pc:sldMkLst>
          <pc:docMk/>
          <pc:sldMk cId="1246623389" sldId="256"/>
        </pc:sldMkLst>
        <pc:spChg chg="mod">
          <ac:chgData name="Rico uribe Ricardo" userId="a46fd9fd-bd68-4db4-bdae-c9b30be9c124" providerId="ADAL" clId="{A91BCE21-8C3A-42DC-B04A-7CCBCD6DF3BE}" dt="2021-04-19T07:30:15.034" v="2362" actId="20577"/>
          <ac:spMkLst>
            <pc:docMk/>
            <pc:sldMk cId="1246623389" sldId="256"/>
            <ac:spMk id="2" creationId="{0B2BDD62-5329-4D67-8DDD-65FD1EA28E57}"/>
          </ac:spMkLst>
        </pc:spChg>
        <pc:spChg chg="mod">
          <ac:chgData name="Rico uribe Ricardo" userId="a46fd9fd-bd68-4db4-bdae-c9b30be9c124" providerId="ADAL" clId="{A91BCE21-8C3A-42DC-B04A-7CCBCD6DF3BE}" dt="2021-04-19T13:01:48.301" v="2501" actId="20577"/>
          <ac:spMkLst>
            <pc:docMk/>
            <pc:sldMk cId="1246623389" sldId="256"/>
            <ac:spMk id="3" creationId="{FE80A609-7898-4EE0-BC20-E434DF74FAF6}"/>
          </ac:spMkLst>
        </pc:spChg>
      </pc:sldChg>
      <pc:sldChg chg="modSp mod">
        <pc:chgData name="Rico uribe Ricardo" userId="a46fd9fd-bd68-4db4-bdae-c9b30be9c124" providerId="ADAL" clId="{A91BCE21-8C3A-42DC-B04A-7CCBCD6DF3BE}" dt="2021-04-19T08:02:50.337" v="2402" actId="20577"/>
        <pc:sldMkLst>
          <pc:docMk/>
          <pc:sldMk cId="2601498077" sldId="257"/>
        </pc:sldMkLst>
        <pc:spChg chg="mod">
          <ac:chgData name="Rico uribe Ricardo" userId="a46fd9fd-bd68-4db4-bdae-c9b30be9c124" providerId="ADAL" clId="{A91BCE21-8C3A-42DC-B04A-7CCBCD6DF3BE}" dt="2021-04-16T14:57:48.092" v="81"/>
          <ac:spMkLst>
            <pc:docMk/>
            <pc:sldMk cId="2601498077" sldId="257"/>
            <ac:spMk id="2" creationId="{CB0BE6C8-3F0E-49C6-A7D3-702B95B6473D}"/>
          </ac:spMkLst>
        </pc:spChg>
        <pc:spChg chg="mod">
          <ac:chgData name="Rico uribe Ricardo" userId="a46fd9fd-bd68-4db4-bdae-c9b30be9c124" providerId="ADAL" clId="{A91BCE21-8C3A-42DC-B04A-7CCBCD6DF3BE}" dt="2021-04-19T08:02:50.337" v="2402" actId="20577"/>
          <ac:spMkLst>
            <pc:docMk/>
            <pc:sldMk cId="2601498077" sldId="257"/>
            <ac:spMk id="3" creationId="{49B107A1-AD4D-4691-B1F8-A50472866A4F}"/>
          </ac:spMkLst>
        </pc:spChg>
      </pc:sldChg>
      <pc:sldChg chg="modSp new mod">
        <pc:chgData name="Rico uribe Ricardo" userId="a46fd9fd-bd68-4db4-bdae-c9b30be9c124" providerId="ADAL" clId="{A91BCE21-8C3A-42DC-B04A-7CCBCD6DF3BE}" dt="2021-04-16T15:00:06.596" v="300" actId="20577"/>
        <pc:sldMkLst>
          <pc:docMk/>
          <pc:sldMk cId="713213960" sldId="258"/>
        </pc:sldMkLst>
        <pc:spChg chg="mod">
          <ac:chgData name="Rico uribe Ricardo" userId="a46fd9fd-bd68-4db4-bdae-c9b30be9c124" providerId="ADAL" clId="{A91BCE21-8C3A-42DC-B04A-7CCBCD6DF3BE}" dt="2021-04-16T14:59:12.865" v="121" actId="20577"/>
          <ac:spMkLst>
            <pc:docMk/>
            <pc:sldMk cId="713213960" sldId="258"/>
            <ac:spMk id="2" creationId="{77F38E2C-3CE5-406B-9141-B1D831B8E8FA}"/>
          </ac:spMkLst>
        </pc:spChg>
        <pc:spChg chg="mod">
          <ac:chgData name="Rico uribe Ricardo" userId="a46fd9fd-bd68-4db4-bdae-c9b30be9c124" providerId="ADAL" clId="{A91BCE21-8C3A-42DC-B04A-7CCBCD6DF3BE}" dt="2021-04-16T15:00:06.596" v="300" actId="20577"/>
          <ac:spMkLst>
            <pc:docMk/>
            <pc:sldMk cId="713213960" sldId="258"/>
            <ac:spMk id="3" creationId="{36455229-487D-409D-BCBD-6936720698DE}"/>
          </ac:spMkLst>
        </pc:spChg>
      </pc:sldChg>
      <pc:sldChg chg="addSp delSp modSp new mod">
        <pc:chgData name="Rico uribe Ricardo" userId="a46fd9fd-bd68-4db4-bdae-c9b30be9c124" providerId="ADAL" clId="{A91BCE21-8C3A-42DC-B04A-7CCBCD6DF3BE}" dt="2021-04-16T15:08:13.978" v="667" actId="14100"/>
        <pc:sldMkLst>
          <pc:docMk/>
          <pc:sldMk cId="1709606893" sldId="259"/>
        </pc:sldMkLst>
        <pc:spChg chg="mod">
          <ac:chgData name="Rico uribe Ricardo" userId="a46fd9fd-bd68-4db4-bdae-c9b30be9c124" providerId="ADAL" clId="{A91BCE21-8C3A-42DC-B04A-7CCBCD6DF3BE}" dt="2021-04-16T15:00:39.633" v="322" actId="20577"/>
          <ac:spMkLst>
            <pc:docMk/>
            <pc:sldMk cId="1709606893" sldId="259"/>
            <ac:spMk id="2" creationId="{43D1116A-D4F8-4A74-B816-2A8221A4F2E2}"/>
          </ac:spMkLst>
        </pc:spChg>
        <pc:spChg chg="mod">
          <ac:chgData name="Rico uribe Ricardo" userId="a46fd9fd-bd68-4db4-bdae-c9b30be9c124" providerId="ADAL" clId="{A91BCE21-8C3A-42DC-B04A-7CCBCD6DF3BE}" dt="2021-04-16T15:03:10.530" v="511" actId="20577"/>
          <ac:spMkLst>
            <pc:docMk/>
            <pc:sldMk cId="1709606893" sldId="259"/>
            <ac:spMk id="3" creationId="{131F6E26-FD78-4D02-A9AD-4F881C87F939}"/>
          </ac:spMkLst>
        </pc:spChg>
        <pc:picChg chg="add mod">
          <ac:chgData name="Rico uribe Ricardo" userId="a46fd9fd-bd68-4db4-bdae-c9b30be9c124" providerId="ADAL" clId="{A91BCE21-8C3A-42DC-B04A-7CCBCD6DF3BE}" dt="2021-04-16T15:08:07.467" v="666" actId="14100"/>
          <ac:picMkLst>
            <pc:docMk/>
            <pc:sldMk cId="1709606893" sldId="259"/>
            <ac:picMk id="5" creationId="{EDA81163-C109-4973-969D-B196263C3E5E}"/>
          </ac:picMkLst>
        </pc:picChg>
        <pc:picChg chg="add mod">
          <ac:chgData name="Rico uribe Ricardo" userId="a46fd9fd-bd68-4db4-bdae-c9b30be9c124" providerId="ADAL" clId="{A91BCE21-8C3A-42DC-B04A-7CCBCD6DF3BE}" dt="2021-04-16T15:08:13.978" v="667" actId="14100"/>
          <ac:picMkLst>
            <pc:docMk/>
            <pc:sldMk cId="1709606893" sldId="259"/>
            <ac:picMk id="7" creationId="{66864B14-7067-4290-A60D-AEC7A6E1E884}"/>
          </ac:picMkLst>
        </pc:picChg>
        <pc:picChg chg="add mod">
          <ac:chgData name="Rico uribe Ricardo" userId="a46fd9fd-bd68-4db4-bdae-c9b30be9c124" providerId="ADAL" clId="{A91BCE21-8C3A-42DC-B04A-7CCBCD6DF3BE}" dt="2021-04-16T15:08:07.467" v="666" actId="14100"/>
          <ac:picMkLst>
            <pc:docMk/>
            <pc:sldMk cId="1709606893" sldId="259"/>
            <ac:picMk id="9" creationId="{2CD1CE04-3DF9-497D-8E50-42CAC3C80029}"/>
          </ac:picMkLst>
        </pc:picChg>
        <pc:picChg chg="add mod">
          <ac:chgData name="Rico uribe Ricardo" userId="a46fd9fd-bd68-4db4-bdae-c9b30be9c124" providerId="ADAL" clId="{A91BCE21-8C3A-42DC-B04A-7CCBCD6DF3BE}" dt="2021-04-16T15:08:13.978" v="667" actId="14100"/>
          <ac:picMkLst>
            <pc:docMk/>
            <pc:sldMk cId="1709606893" sldId="259"/>
            <ac:picMk id="11" creationId="{4A6724DB-290D-4A17-AFFE-2B9DBC4348CC}"/>
          </ac:picMkLst>
        </pc:picChg>
        <pc:picChg chg="add del mod">
          <ac:chgData name="Rico uribe Ricardo" userId="a46fd9fd-bd68-4db4-bdae-c9b30be9c124" providerId="ADAL" clId="{A91BCE21-8C3A-42DC-B04A-7CCBCD6DF3BE}" dt="2021-04-16T15:07:47.789" v="589" actId="478"/>
          <ac:picMkLst>
            <pc:docMk/>
            <pc:sldMk cId="1709606893" sldId="259"/>
            <ac:picMk id="13" creationId="{84C0FF11-D9C6-43C4-A22D-B9D5493CD3B4}"/>
          </ac:picMkLst>
        </pc:picChg>
        <pc:picChg chg="add mod">
          <ac:chgData name="Rico uribe Ricardo" userId="a46fd9fd-bd68-4db4-bdae-c9b30be9c124" providerId="ADAL" clId="{A91BCE21-8C3A-42DC-B04A-7CCBCD6DF3BE}" dt="2021-04-16T15:07:46.394" v="588" actId="1076"/>
          <ac:picMkLst>
            <pc:docMk/>
            <pc:sldMk cId="1709606893" sldId="259"/>
            <ac:picMk id="15" creationId="{04D3410D-9820-47EE-ACA0-25D71D6AEACE}"/>
          </ac:picMkLst>
        </pc:picChg>
      </pc:sldChg>
      <pc:sldChg chg="modSp new mod">
        <pc:chgData name="Rico uribe Ricardo" userId="a46fd9fd-bd68-4db4-bdae-c9b30be9c124" providerId="ADAL" clId="{A91BCE21-8C3A-42DC-B04A-7CCBCD6DF3BE}" dt="2021-04-16T15:13:34.706" v="942" actId="20577"/>
        <pc:sldMkLst>
          <pc:docMk/>
          <pc:sldMk cId="2030743128" sldId="260"/>
        </pc:sldMkLst>
        <pc:spChg chg="mod">
          <ac:chgData name="Rico uribe Ricardo" userId="a46fd9fd-bd68-4db4-bdae-c9b30be9c124" providerId="ADAL" clId="{A91BCE21-8C3A-42DC-B04A-7CCBCD6DF3BE}" dt="2021-04-16T15:08:32.057" v="682" actId="20577"/>
          <ac:spMkLst>
            <pc:docMk/>
            <pc:sldMk cId="2030743128" sldId="260"/>
            <ac:spMk id="2" creationId="{FCBAACA4-BB41-4B7B-B564-070F6EA9A5C1}"/>
          </ac:spMkLst>
        </pc:spChg>
        <pc:spChg chg="mod">
          <ac:chgData name="Rico uribe Ricardo" userId="a46fd9fd-bd68-4db4-bdae-c9b30be9c124" providerId="ADAL" clId="{A91BCE21-8C3A-42DC-B04A-7CCBCD6DF3BE}" dt="2021-04-16T15:13:34.706" v="942" actId="20577"/>
          <ac:spMkLst>
            <pc:docMk/>
            <pc:sldMk cId="2030743128" sldId="260"/>
            <ac:spMk id="3" creationId="{D7E74873-CAF4-438E-BCEB-E6720C8CFF21}"/>
          </ac:spMkLst>
        </pc:spChg>
      </pc:sldChg>
      <pc:sldChg chg="addSp delSp modSp add mod">
        <pc:chgData name="Rico uribe Ricardo" userId="a46fd9fd-bd68-4db4-bdae-c9b30be9c124" providerId="ADAL" clId="{A91BCE21-8C3A-42DC-B04A-7CCBCD6DF3BE}" dt="2021-04-19T14:46:52.435" v="2503" actId="14100"/>
        <pc:sldMkLst>
          <pc:docMk/>
          <pc:sldMk cId="1438870467" sldId="261"/>
        </pc:sldMkLst>
        <pc:spChg chg="mod">
          <ac:chgData name="Rico uribe Ricardo" userId="a46fd9fd-bd68-4db4-bdae-c9b30be9c124" providerId="ADAL" clId="{A91BCE21-8C3A-42DC-B04A-7CCBCD6DF3BE}" dt="2021-04-16T15:26:31.206" v="1606" actId="1035"/>
          <ac:spMkLst>
            <pc:docMk/>
            <pc:sldMk cId="1438870467" sldId="261"/>
            <ac:spMk id="3" creationId="{D7E74873-CAF4-438E-BCEB-E6720C8CFF21}"/>
          </ac:spMkLst>
        </pc:spChg>
        <pc:spChg chg="add mod">
          <ac:chgData name="Rico uribe Ricardo" userId="a46fd9fd-bd68-4db4-bdae-c9b30be9c124" providerId="ADAL" clId="{A91BCE21-8C3A-42DC-B04A-7CCBCD6DF3BE}" dt="2021-04-16T15:18:02.686" v="1307" actId="13822"/>
          <ac:spMkLst>
            <pc:docMk/>
            <pc:sldMk cId="1438870467" sldId="261"/>
            <ac:spMk id="4" creationId="{707AB598-C067-4864-A878-9D360542334A}"/>
          </ac:spMkLst>
        </pc:spChg>
        <pc:spChg chg="add mod">
          <ac:chgData name="Rico uribe Ricardo" userId="a46fd9fd-bd68-4db4-bdae-c9b30be9c124" providerId="ADAL" clId="{A91BCE21-8C3A-42DC-B04A-7CCBCD6DF3BE}" dt="2021-04-16T15:25:20.756" v="1585" actId="1076"/>
          <ac:spMkLst>
            <pc:docMk/>
            <pc:sldMk cId="1438870467" sldId="261"/>
            <ac:spMk id="5" creationId="{9231DB01-A66F-4137-9BBA-488E654B5710}"/>
          </ac:spMkLst>
        </pc:spChg>
        <pc:spChg chg="add mod">
          <ac:chgData name="Rico uribe Ricardo" userId="a46fd9fd-bd68-4db4-bdae-c9b30be9c124" providerId="ADAL" clId="{A91BCE21-8C3A-42DC-B04A-7CCBCD6DF3BE}" dt="2021-04-16T15:25:22.523" v="1586" actId="1076"/>
          <ac:spMkLst>
            <pc:docMk/>
            <pc:sldMk cId="1438870467" sldId="261"/>
            <ac:spMk id="6" creationId="{727F8900-E480-413F-AF97-D8DBEFF973F9}"/>
          </ac:spMkLst>
        </pc:spChg>
        <pc:spChg chg="add mod">
          <ac:chgData name="Rico uribe Ricardo" userId="a46fd9fd-bd68-4db4-bdae-c9b30be9c124" providerId="ADAL" clId="{A91BCE21-8C3A-42DC-B04A-7CCBCD6DF3BE}" dt="2021-04-16T15:18:32.118" v="1315" actId="1076"/>
          <ac:spMkLst>
            <pc:docMk/>
            <pc:sldMk cId="1438870467" sldId="261"/>
            <ac:spMk id="7" creationId="{7D6655E4-AD79-46C7-B472-232FE32CCECA}"/>
          </ac:spMkLst>
        </pc:spChg>
        <pc:spChg chg="mod">
          <ac:chgData name="Rico uribe Ricardo" userId="a46fd9fd-bd68-4db4-bdae-c9b30be9c124" providerId="ADAL" clId="{A91BCE21-8C3A-42DC-B04A-7CCBCD6DF3BE}" dt="2021-04-19T09:08:09.964" v="2469" actId="1038"/>
          <ac:spMkLst>
            <pc:docMk/>
            <pc:sldMk cId="1438870467" sldId="261"/>
            <ac:spMk id="8" creationId="{E8F68038-532B-4A08-8983-2C2BD0F56871}"/>
          </ac:spMkLst>
        </pc:spChg>
        <pc:picChg chg="add mod">
          <ac:chgData name="Rico uribe Ricardo" userId="a46fd9fd-bd68-4db4-bdae-c9b30be9c124" providerId="ADAL" clId="{A91BCE21-8C3A-42DC-B04A-7CCBCD6DF3BE}" dt="2021-04-16T15:26:39.195" v="1624" actId="1037"/>
          <ac:picMkLst>
            <pc:docMk/>
            <pc:sldMk cId="1438870467" sldId="261"/>
            <ac:picMk id="9" creationId="{960EFD40-56CA-4F50-9726-BE36F3D3EEDE}"/>
          </ac:picMkLst>
        </pc:picChg>
        <pc:picChg chg="add mod">
          <ac:chgData name="Rico uribe Ricardo" userId="a46fd9fd-bd68-4db4-bdae-c9b30be9c124" providerId="ADAL" clId="{A91BCE21-8C3A-42DC-B04A-7CCBCD6DF3BE}" dt="2021-04-19T14:46:52.435" v="2503" actId="14100"/>
          <ac:picMkLst>
            <pc:docMk/>
            <pc:sldMk cId="1438870467" sldId="261"/>
            <ac:picMk id="10" creationId="{E3C12ABF-4938-4DBC-85D9-1CBDCC820FBB}"/>
          </ac:picMkLst>
        </pc:picChg>
        <pc:picChg chg="add mod">
          <ac:chgData name="Rico uribe Ricardo" userId="a46fd9fd-bd68-4db4-bdae-c9b30be9c124" providerId="ADAL" clId="{A91BCE21-8C3A-42DC-B04A-7CCBCD6DF3BE}" dt="2021-04-16T15:27:24.643" v="1627" actId="1076"/>
          <ac:picMkLst>
            <pc:docMk/>
            <pc:sldMk cId="1438870467" sldId="261"/>
            <ac:picMk id="11" creationId="{44E288F6-EB21-4AAF-B4FA-7BC08BF5240B}"/>
          </ac:picMkLst>
        </pc:picChg>
        <pc:picChg chg="add del mod">
          <ac:chgData name="Rico uribe Ricardo" userId="a46fd9fd-bd68-4db4-bdae-c9b30be9c124" providerId="ADAL" clId="{A91BCE21-8C3A-42DC-B04A-7CCBCD6DF3BE}" dt="2021-04-16T15:50:40.601" v="2356" actId="21"/>
          <ac:picMkLst>
            <pc:docMk/>
            <pc:sldMk cId="1438870467" sldId="261"/>
            <ac:picMk id="13" creationId="{5FAD95FB-27F8-4A12-850B-CA2B7CE55BB4}"/>
          </ac:picMkLst>
        </pc:picChg>
      </pc:sldChg>
      <pc:sldChg chg="addSp modSp new mod">
        <pc:chgData name="Rico uribe Ricardo" userId="a46fd9fd-bd68-4db4-bdae-c9b30be9c124" providerId="ADAL" clId="{A91BCE21-8C3A-42DC-B04A-7CCBCD6DF3BE}" dt="2021-04-19T09:07:23.088" v="2442" actId="20577"/>
        <pc:sldMkLst>
          <pc:docMk/>
          <pc:sldMk cId="3255884263" sldId="262"/>
        </pc:sldMkLst>
        <pc:spChg chg="mod">
          <ac:chgData name="Rico uribe Ricardo" userId="a46fd9fd-bd68-4db4-bdae-c9b30be9c124" providerId="ADAL" clId="{A91BCE21-8C3A-42DC-B04A-7CCBCD6DF3BE}" dt="2021-04-16T15:27:44.956" v="1637" actId="20577"/>
          <ac:spMkLst>
            <pc:docMk/>
            <pc:sldMk cId="3255884263" sldId="262"/>
            <ac:spMk id="2" creationId="{7A348C99-EE20-483E-BD04-E21D1F6C93AB}"/>
          </ac:spMkLst>
        </pc:spChg>
        <pc:spChg chg="mod">
          <ac:chgData name="Rico uribe Ricardo" userId="a46fd9fd-bd68-4db4-bdae-c9b30be9c124" providerId="ADAL" clId="{A91BCE21-8C3A-42DC-B04A-7CCBCD6DF3BE}" dt="2021-04-19T09:07:23.088" v="2442" actId="20577"/>
          <ac:spMkLst>
            <pc:docMk/>
            <pc:sldMk cId="3255884263" sldId="262"/>
            <ac:spMk id="3" creationId="{A1EE2C20-CBD3-44AF-A71E-9778401C3ABB}"/>
          </ac:spMkLst>
        </pc:spChg>
        <pc:picChg chg="add mod">
          <ac:chgData name="Rico uribe Ricardo" userId="a46fd9fd-bd68-4db4-bdae-c9b30be9c124" providerId="ADAL" clId="{A91BCE21-8C3A-42DC-B04A-7CCBCD6DF3BE}" dt="2021-04-16T15:37:10.725" v="2198" actId="14100"/>
          <ac:picMkLst>
            <pc:docMk/>
            <pc:sldMk cId="3255884263" sldId="262"/>
            <ac:picMk id="5" creationId="{8A6371ED-65AE-447A-9A71-1C949837F826}"/>
          </ac:picMkLst>
        </pc:picChg>
      </pc:sldChg>
      <pc:sldChg chg="addSp delSp modSp new del mod ord">
        <pc:chgData name="Rico uribe Ricardo" userId="a46fd9fd-bd68-4db4-bdae-c9b30be9c124" providerId="ADAL" clId="{A91BCE21-8C3A-42DC-B04A-7CCBCD6DF3BE}" dt="2021-04-19T09:06:53.969" v="2410" actId="47"/>
        <pc:sldMkLst>
          <pc:docMk/>
          <pc:sldMk cId="1226420293" sldId="263"/>
        </pc:sldMkLst>
        <pc:spChg chg="mod">
          <ac:chgData name="Rico uribe Ricardo" userId="a46fd9fd-bd68-4db4-bdae-c9b30be9c124" providerId="ADAL" clId="{A91BCE21-8C3A-42DC-B04A-7CCBCD6DF3BE}" dt="2021-04-16T15:30:40.410" v="2029" actId="20577"/>
          <ac:spMkLst>
            <pc:docMk/>
            <pc:sldMk cId="1226420293" sldId="263"/>
            <ac:spMk id="2" creationId="{CA661433-D096-40FD-9D60-8A1917779192}"/>
          </ac:spMkLst>
        </pc:spChg>
        <pc:spChg chg="mod">
          <ac:chgData name="Rico uribe Ricardo" userId="a46fd9fd-bd68-4db4-bdae-c9b30be9c124" providerId="ADAL" clId="{A91BCE21-8C3A-42DC-B04A-7CCBCD6DF3BE}" dt="2021-04-16T15:50:31.711" v="2354" actId="5793"/>
          <ac:spMkLst>
            <pc:docMk/>
            <pc:sldMk cId="1226420293" sldId="263"/>
            <ac:spMk id="3" creationId="{EED746CE-108F-44FA-B357-E33575D58A18}"/>
          </ac:spMkLst>
        </pc:spChg>
        <pc:picChg chg="add mod">
          <ac:chgData name="Rico uribe Ricardo" userId="a46fd9fd-bd68-4db4-bdae-c9b30be9c124" providerId="ADAL" clId="{A91BCE21-8C3A-42DC-B04A-7CCBCD6DF3BE}" dt="2021-04-16T15:31:12.691" v="2071" actId="1076"/>
          <ac:picMkLst>
            <pc:docMk/>
            <pc:sldMk cId="1226420293" sldId="263"/>
            <ac:picMk id="5" creationId="{7959324A-5817-477D-B84A-072E60D48153}"/>
          </ac:picMkLst>
        </pc:picChg>
        <pc:picChg chg="add del mod">
          <ac:chgData name="Rico uribe Ricardo" userId="a46fd9fd-bd68-4db4-bdae-c9b30be9c124" providerId="ADAL" clId="{A91BCE21-8C3A-42DC-B04A-7CCBCD6DF3BE}" dt="2021-04-16T15:50:32.785" v="2355" actId="478"/>
          <ac:picMkLst>
            <pc:docMk/>
            <pc:sldMk cId="1226420293" sldId="263"/>
            <ac:picMk id="7" creationId="{0C7AEE4B-F888-4EA4-AB54-8C1270645A1D}"/>
          </ac:picMkLst>
        </pc:picChg>
        <pc:picChg chg="add del mod">
          <ac:chgData name="Rico uribe Ricardo" userId="a46fd9fd-bd68-4db4-bdae-c9b30be9c124" providerId="ADAL" clId="{A91BCE21-8C3A-42DC-B04A-7CCBCD6DF3BE}" dt="2021-04-19T09:06:24.802" v="2403" actId="21"/>
          <ac:picMkLst>
            <pc:docMk/>
            <pc:sldMk cId="1226420293" sldId="263"/>
            <ac:picMk id="8" creationId="{3DB86BBF-BE76-4A6C-B020-4CD1ED563A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9EB9-7703-486B-AD8C-ADACE48EF808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FFA2-A0AA-4C2F-81F3-F68D41CCD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0BE3-7960-464C-8224-3926D0F18BC1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2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6962-8985-45C1-B146-A92DD6ED7657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23D3-B9CB-4DA8-AA7C-37815F7874C5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8EF-E9D1-4F6B-AE8C-411DFDB9BE77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9425-9EB8-4C43-B266-24AFE56049B9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8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EE-36F5-4944-A12C-DA17FEB7F207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96-520F-4152-8EE7-EABA372A4F93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286A-F1D8-4995-911C-0A0F216D12C6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5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9740-F8D8-43CE-B1A5-70302D55140F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EB1A-78CF-4DB3-8E8D-AC0673B762F8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EDDDE7-A1D0-4CE1-9E91-A876C1C5F1C2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040D5B-48D2-40DE-8B4E-8DE6D105151D}" type="datetime1">
              <a:rPr lang="en-US" smtClean="0"/>
              <a:t>19-Apr-21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8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DD62-5329-4D67-8DDD-65FD1EA28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Advancements 13/04 – 19/04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A609-7898-4EE0-BC20-E434DF74F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532696" cy="12398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Week 1</a:t>
            </a:r>
          </a:p>
          <a:p>
            <a:r>
              <a:rPr lang="en-US" dirty="0"/>
              <a:t>Internship: </a:t>
            </a:r>
            <a:r>
              <a:rPr lang="en-US" i="1" dirty="0"/>
              <a:t>Technical specifications for in-hand and dexterous manipulation </a:t>
            </a:r>
            <a:r>
              <a:rPr lang="en-US" dirty="0"/>
              <a:t>at the lab LASR of CEA Nano-</a:t>
            </a:r>
            <a:r>
              <a:rPr lang="en-US" dirty="0" err="1"/>
              <a:t>Innov</a:t>
            </a:r>
            <a:endParaRPr lang="en-US" dirty="0"/>
          </a:p>
          <a:p>
            <a:r>
              <a:rPr lang="en-US" dirty="0"/>
              <a:t>Ricardo RICO URIBE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42D3D-35A0-40BE-B46A-0024F281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E6C8-3F0E-49C6-A7D3-702B95B6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07A1-AD4D-4691-B1F8-A5047286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security course (E-learning)</a:t>
            </a:r>
          </a:p>
          <a:p>
            <a:r>
              <a:rPr lang="en-US" dirty="0"/>
              <a:t>Acquire Knowledge about the project and its context</a:t>
            </a:r>
          </a:p>
          <a:p>
            <a:r>
              <a:rPr lang="en-US" dirty="0"/>
              <a:t>Code the viewing of STL objects in Python</a:t>
            </a:r>
          </a:p>
          <a:p>
            <a:r>
              <a:rPr lang="en-US" dirty="0"/>
              <a:t>Code the calculation of the Grasp Matrix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B1988-B897-47BA-9C85-1A48B11F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8E2C-3CE5-406B-9141-B1D831B8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and Context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55229-487D-409D-BCBD-69367206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Cordis Site</a:t>
            </a:r>
          </a:p>
          <a:p>
            <a:r>
              <a:rPr lang="en-US" dirty="0"/>
              <a:t>Unable to access CEA specific information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DE0F6-1A6B-4DA7-BCE9-D44ACE5E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1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116A-D4F8-4A74-B816-2A8221A4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6E26-FD78-4D02-A9AD-4F881C87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numpy-stl</a:t>
            </a:r>
            <a:endParaRPr lang="en-US" dirty="0"/>
          </a:p>
          <a:p>
            <a:r>
              <a:rPr lang="en-US" dirty="0"/>
              <a:t>Creation of a cube and a sphere</a:t>
            </a:r>
          </a:p>
          <a:p>
            <a:r>
              <a:rPr lang="en-US" dirty="0"/>
              <a:t>Python display via </a:t>
            </a:r>
            <a:r>
              <a:rPr lang="en-US" dirty="0" err="1"/>
              <a:t>matplot</a:t>
            </a:r>
            <a:r>
              <a:rPr lang="en-US" dirty="0"/>
              <a:t>-lib and basic information regarding the object provided by the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81163-C109-4973-969D-B196263C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8" y="4069551"/>
            <a:ext cx="2041044" cy="1925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64B14-7067-4290-A60D-AEC7A6E1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45" y="4368157"/>
            <a:ext cx="2041044" cy="1832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D1CE04-3DF9-497D-8E50-42CAC3C80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158" y="4069552"/>
            <a:ext cx="2470598" cy="1916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6724DB-290D-4A17-AFFE-2B9DBC434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534" y="4378783"/>
            <a:ext cx="2115237" cy="18323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D3410D-9820-47EE-ACA0-25D71D6AE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91104"/>
            <a:ext cx="6182588" cy="8668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778A-AE0A-4530-8EBF-06090CE0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0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ACA4-BB41-4B7B-B564-070F6EA9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4873-CAF4-438E-BCEB-E6720C8C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Arrays: </a:t>
            </a:r>
            <a:r>
              <a:rPr lang="en-US" b="1" dirty="0"/>
              <a:t>all from {N}</a:t>
            </a:r>
            <a:endParaRPr lang="en-US" dirty="0"/>
          </a:p>
          <a:p>
            <a:pPr lvl="2"/>
            <a:r>
              <a:rPr lang="en-US" dirty="0"/>
              <a:t>R (rotation of each contact frame {Ci})</a:t>
            </a:r>
          </a:p>
          <a:p>
            <a:pPr lvl="2"/>
            <a:r>
              <a:rPr lang="en-US" dirty="0"/>
              <a:t>C (position of each contact point ci)</a:t>
            </a:r>
          </a:p>
          <a:p>
            <a:pPr lvl="2"/>
            <a:r>
              <a:rPr lang="en-US" dirty="0"/>
              <a:t>Position of {B} (p)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989C7-8071-438D-B79B-3AA2C645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4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ACA4-BB41-4B7B-B564-070F6EA9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4873-CAF4-438E-BCEB-E6720C8C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04488"/>
            <a:ext cx="7729728" cy="3101983"/>
          </a:xfrm>
        </p:spPr>
        <p:txBody>
          <a:bodyPr/>
          <a:lstStyle/>
          <a:p>
            <a:r>
              <a:rPr lang="en-US" dirty="0"/>
              <a:t>Code based on the Example1 of Chapter 28 (Grasping) </a:t>
            </a:r>
            <a:r>
              <a:rPr lang="en-US" i="1" dirty="0"/>
              <a:t>Springer Handbook of Robotics</a:t>
            </a:r>
          </a:p>
          <a:p>
            <a:r>
              <a:rPr lang="en-US" dirty="0"/>
              <a:t>An analysis of results is necessary, the example doesn’t provide a good comparison.</a:t>
            </a:r>
          </a:p>
          <a:p>
            <a:r>
              <a:rPr lang="en-US" dirty="0"/>
              <a:t>R and C are defined as the example, 3 contact points at theta = 0, 120</a:t>
            </a:r>
            <a:r>
              <a:rPr lang="es-419" dirty="0"/>
              <a:t>°</a:t>
            </a:r>
            <a:r>
              <a:rPr lang="en-US" dirty="0"/>
              <a:t> and 240°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7AB598-C067-4864-A878-9D360542334A}"/>
              </a:ext>
            </a:extLst>
          </p:cNvPr>
          <p:cNvSpPr/>
          <p:nvPr/>
        </p:nvSpPr>
        <p:spPr>
          <a:xfrm>
            <a:off x="637564" y="4548762"/>
            <a:ext cx="1677798" cy="16526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31DB01-A66F-4137-9BBA-488E654B5710}"/>
              </a:ext>
            </a:extLst>
          </p:cNvPr>
          <p:cNvSpPr/>
          <p:nvPr/>
        </p:nvSpPr>
        <p:spPr>
          <a:xfrm>
            <a:off x="872456" y="4430351"/>
            <a:ext cx="234891" cy="2368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7F8900-E480-413F-AF97-D8DBEFF973F9}"/>
              </a:ext>
            </a:extLst>
          </p:cNvPr>
          <p:cNvSpPr/>
          <p:nvPr/>
        </p:nvSpPr>
        <p:spPr>
          <a:xfrm>
            <a:off x="872456" y="6075560"/>
            <a:ext cx="234891" cy="2368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6655E4-AD79-46C7-B472-232FE32CCECA}"/>
              </a:ext>
            </a:extLst>
          </p:cNvPr>
          <p:cNvSpPr/>
          <p:nvPr/>
        </p:nvSpPr>
        <p:spPr>
          <a:xfrm>
            <a:off x="2306973" y="5256666"/>
            <a:ext cx="234891" cy="2368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EFD40-56CA-4F50-9726-BE36F3D3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13" y="4626763"/>
            <a:ext cx="4725059" cy="1714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E288F6-EB21-4AAF-B4FA-7BC08BF5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537" y="4430351"/>
            <a:ext cx="2676899" cy="2295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12ABF-4938-4DBC-85D9-1CBDCC820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63" y="736356"/>
            <a:ext cx="1863167" cy="141705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F68038-532B-4A08-8983-2C2BD0F5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93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8C99-EE20-483E-BD04-E21D1F6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2C20-CBD3-44AF-A71E-9778401C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</a:t>
            </a:r>
            <a:r>
              <a:rPr lang="en-US" dirty="0" err="1"/>
              <a:t>stl</a:t>
            </a:r>
            <a:r>
              <a:rPr lang="en-US" dirty="0"/>
              <a:t> we want to choose random points and calculate the grasp?</a:t>
            </a:r>
          </a:p>
          <a:p>
            <a:pPr marL="0" indent="0">
              <a:buNone/>
            </a:pPr>
            <a:r>
              <a:rPr lang="en-US" dirty="0"/>
              <a:t>	How to define the 3d rotation of the contact point?</a:t>
            </a:r>
          </a:p>
          <a:p>
            <a:pPr marL="0" indent="0">
              <a:buNone/>
            </a:pPr>
            <a:r>
              <a:rPr lang="en-US" b="1" dirty="0"/>
              <a:t>Do you have solved problems to test the code?</a:t>
            </a:r>
          </a:p>
          <a:p>
            <a:pPr marL="0" indent="0">
              <a:buNone/>
            </a:pPr>
            <a:r>
              <a:rPr lang="en-US" dirty="0"/>
              <a:t>How to test for Force Closure without a hand (Jacobian)?</a:t>
            </a:r>
          </a:p>
          <a:p>
            <a:pPr marL="0" indent="0">
              <a:buNone/>
            </a:pPr>
            <a:r>
              <a:rPr lang="en-US" dirty="0"/>
              <a:t>Explanation of Friction Models (Cones)</a:t>
            </a:r>
          </a:p>
          <a:p>
            <a:pPr marL="0" indent="0">
              <a:buNone/>
            </a:pPr>
            <a:r>
              <a:rPr lang="en-US" dirty="0"/>
              <a:t>How does force closure gives hand specification?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371ED-65AE-447A-9A71-1C949837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838" y="4593737"/>
            <a:ext cx="2605706" cy="14265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A0255-3D2F-472D-A45F-4EF89220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842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0B07D047F0F4B8B4C728EAE868141" ma:contentTypeVersion="2" ma:contentTypeDescription="Create a new document." ma:contentTypeScope="" ma:versionID="af24f1b314e0bae62f8a597bc101c013">
  <xsd:schema xmlns:xsd="http://www.w3.org/2001/XMLSchema" xmlns:xs="http://www.w3.org/2001/XMLSchema" xmlns:p="http://schemas.microsoft.com/office/2006/metadata/properties" xmlns:ns3="ffe2f76d-d70e-4893-94be-e9ecf513441d" targetNamespace="http://schemas.microsoft.com/office/2006/metadata/properties" ma:root="true" ma:fieldsID="830cfa49d3802755ffff67a7601d6c47" ns3:_="">
    <xsd:import namespace="ffe2f76d-d70e-4893-94be-e9ecf51344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e2f76d-d70e-4893-94be-e9ecf5134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0D5CA0-5DEC-4934-9123-AD1968AFE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e2f76d-d70e-4893-94be-e9ecf5134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7B8345-425E-46C8-B676-FA53772E5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39A4D-78F3-4D76-B3E2-59C0E5F69CAC}">
  <ds:schemaRefs>
    <ds:schemaRef ds:uri="http://schemas.openxmlformats.org/package/2006/metadata/core-properties"/>
    <ds:schemaRef ds:uri="ffe2f76d-d70e-4893-94be-e9ecf513441d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504</TotalTime>
  <Words>263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Advancements 13/04 – 19/04</vt:lpstr>
      <vt:lpstr>Accomplished Tasks</vt:lpstr>
      <vt:lpstr>Project and Context information</vt:lpstr>
      <vt:lpstr>STL objects in Python</vt:lpstr>
      <vt:lpstr>Grasp Matrix</vt:lpstr>
      <vt:lpstr>Grasp Matrix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13/04 – 16/04</dc:title>
  <dc:creator>Ricardo Rico</dc:creator>
  <cp:lastModifiedBy>Rico uribe Ricardo</cp:lastModifiedBy>
  <cp:revision>3</cp:revision>
  <dcterms:created xsi:type="dcterms:W3CDTF">2021-04-14T13:04:27Z</dcterms:created>
  <dcterms:modified xsi:type="dcterms:W3CDTF">2021-04-19T14:47:21Z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0x0101004860B07D047F0F4B8B4C728EAE868141</vt:lpwstr>
  </property>
</Properties>
</file>