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0" r:id="rId4"/>
  </p:sldMasterIdLst>
  <p:notesMasterIdLst>
    <p:notesMasterId r:id="rId13"/>
  </p:notesMasterIdLst>
  <p:sldIdLst>
    <p:sldId id="256" r:id="rId5"/>
    <p:sldId id="257" r:id="rId6"/>
    <p:sldId id="261" r:id="rId7"/>
    <p:sldId id="263" r:id="rId8"/>
    <p:sldId id="266" r:id="rId9"/>
    <p:sldId id="267" r:id="rId10"/>
    <p:sldId id="268" r:id="rId11"/>
    <p:sldId id="26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2C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o uribe Ricardo" userId="a46fd9fd-bd68-4db4-bdae-c9b30be9c124" providerId="ADAL" clId="{646A7E5D-BE56-41AD-A2E5-8184AD2B9913}"/>
    <pc:docChg chg="modSld">
      <pc:chgData name="Rico uribe Ricardo" userId="a46fd9fd-bd68-4db4-bdae-c9b30be9c124" providerId="ADAL" clId="{646A7E5D-BE56-41AD-A2E5-8184AD2B9913}" dt="2021-04-26T12:27:39.107" v="145" actId="1037"/>
      <pc:docMkLst>
        <pc:docMk/>
      </pc:docMkLst>
      <pc:sldChg chg="modSp mod">
        <pc:chgData name="Rico uribe Ricardo" userId="a46fd9fd-bd68-4db4-bdae-c9b30be9c124" providerId="ADAL" clId="{646A7E5D-BE56-41AD-A2E5-8184AD2B9913}" dt="2021-04-26T12:27:39.107" v="145" actId="1037"/>
        <pc:sldMkLst>
          <pc:docMk/>
          <pc:sldMk cId="1438870467" sldId="261"/>
        </pc:sldMkLst>
        <pc:spChg chg="mod">
          <ac:chgData name="Rico uribe Ricardo" userId="a46fd9fd-bd68-4db4-bdae-c9b30be9c124" providerId="ADAL" clId="{646A7E5D-BE56-41AD-A2E5-8184AD2B9913}" dt="2021-04-26T12:27:39.107" v="145" actId="1037"/>
          <ac:spMkLst>
            <pc:docMk/>
            <pc:sldMk cId="1438870467" sldId="261"/>
            <ac:spMk id="8" creationId="{E8F68038-532B-4A08-8983-2C2BD0F56871}"/>
          </ac:spMkLst>
        </pc:spChg>
      </pc:sldChg>
      <pc:sldChg chg="addSp modSp mod">
        <pc:chgData name="Rico uribe Ricardo" userId="a46fd9fd-bd68-4db4-bdae-c9b30be9c124" providerId="ADAL" clId="{646A7E5D-BE56-41AD-A2E5-8184AD2B9913}" dt="2021-04-26T12:26:19.685" v="91" actId="1076"/>
        <pc:sldMkLst>
          <pc:docMk/>
          <pc:sldMk cId="1199741181" sldId="268"/>
        </pc:sldMkLst>
        <pc:spChg chg="add mod">
          <ac:chgData name="Rico uribe Ricardo" userId="a46fd9fd-bd68-4db4-bdae-c9b30be9c124" providerId="ADAL" clId="{646A7E5D-BE56-41AD-A2E5-8184AD2B9913}" dt="2021-04-26T12:26:19.685" v="91" actId="1076"/>
          <ac:spMkLst>
            <pc:docMk/>
            <pc:sldMk cId="1199741181" sldId="268"/>
            <ac:spMk id="5" creationId="{3E9B90D6-79BE-4608-B811-F319B95A4B6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909EB9-7703-486B-AD8C-ADACE48EF808}" type="datetimeFigureOut">
              <a:rPr lang="en-US" smtClean="0"/>
              <a:t>26-Apr-21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62FFA2-A0AA-4C2F-81F3-F68D41CCD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0646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A0BE3-7960-464C-8224-3926D0F18BC1}" type="datetime1">
              <a:rPr lang="en-US" smtClean="0"/>
              <a:t>26-Apr-21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2260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76962-8985-45C1-B146-A92DD6ED7657}" type="datetime1">
              <a:rPr lang="en-US" smtClean="0"/>
              <a:t>26-Apr-21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274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223D3-B9CB-4DA8-AA7C-37815F7874C5}" type="datetime1">
              <a:rPr lang="en-US" smtClean="0"/>
              <a:t>26-Apr-21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401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AC8EF-E9D1-4F6B-AE8C-411DFDB9BE77}" type="datetime1">
              <a:rPr lang="en-US" smtClean="0"/>
              <a:t>26-Apr-21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826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89425-9EB8-4C43-B266-24AFE56049B9}" type="datetime1">
              <a:rPr lang="en-US" smtClean="0"/>
              <a:t>26-Apr-21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0846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3F7EE-36F5-4944-A12C-DA17FEB7F207}" type="datetime1">
              <a:rPr lang="en-US" smtClean="0"/>
              <a:t>26-Apr-21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44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A9E96-520F-4152-8EE7-EABA372A4F93}" type="datetime1">
              <a:rPr lang="en-US" smtClean="0"/>
              <a:t>26-Apr-21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836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D286A-F1D8-4995-911C-0A0F216D12C6}" type="datetime1">
              <a:rPr lang="en-US" smtClean="0"/>
              <a:t>26-Apr-21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3550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99740-F8D8-43CE-B1A5-70302D55140F}" type="datetime1">
              <a:rPr lang="en-US" smtClean="0"/>
              <a:t>26-Apr-21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614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6EB1A-78CF-4DB3-8E8D-AC0673B762F8}" type="datetime1">
              <a:rPr lang="en-US" smtClean="0"/>
              <a:t>26-Apr-21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15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6BEDDDE7-A1D0-4CE1-9E91-A876C1C5F1C2}" type="datetime1">
              <a:rPr lang="en-US" smtClean="0"/>
              <a:t>26-Apr-21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269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2A040D5B-48D2-40DE-8B4E-8DE6D105151D}" type="datetime1">
              <a:rPr lang="en-US" smtClean="0"/>
              <a:t>26-Apr-21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682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BDD62-5329-4D67-8DDD-65FD1EA28E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Advancements 20/04 – 26/04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80A609-7898-4EE0-BC20-E434DF74FA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532696" cy="1239894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Week 2</a:t>
            </a:r>
          </a:p>
          <a:p>
            <a:r>
              <a:rPr lang="en-US" dirty="0"/>
              <a:t>Internship: </a:t>
            </a:r>
            <a:r>
              <a:rPr lang="en-US" i="1" dirty="0"/>
              <a:t>Technical specifications for in-hand and dexterous manipulation </a:t>
            </a:r>
            <a:r>
              <a:rPr lang="en-US" dirty="0"/>
              <a:t>at the lab LASR of CEA Nano-</a:t>
            </a:r>
            <a:r>
              <a:rPr lang="en-US" dirty="0" err="1"/>
              <a:t>Innov</a:t>
            </a:r>
            <a:endParaRPr lang="en-US" dirty="0"/>
          </a:p>
          <a:p>
            <a:r>
              <a:rPr lang="en-US" dirty="0"/>
              <a:t>Ricardo RICO URIBE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E42D3D-35A0-40BE-B46A-0024F2815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623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BE6C8-3F0E-49C6-A7D3-702B95B64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Accomplished 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107A1-AD4D-4691-B1F8-A50472866A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Transformation of previously created Code into Classes</a:t>
            </a:r>
          </a:p>
          <a:p>
            <a:r>
              <a:rPr lang="en-US" dirty="0"/>
              <a:t>Creation of a Jacobian Calculating Class</a:t>
            </a:r>
          </a:p>
          <a:p>
            <a:r>
              <a:rPr lang="en-US" dirty="0"/>
              <a:t>Creation of a point of contact creation class with wireframe view</a:t>
            </a:r>
          </a:p>
          <a:p>
            <a:r>
              <a:rPr lang="en-US" dirty="0"/>
              <a:t>Test of Jacobian and Grasp Classes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AB1988-B897-47BA-9C85-1A48B11F1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498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AACA4-BB41-4B7B-B564-070F6EA9A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74873-CAF4-438E-BCEB-E6720C8CFF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04488"/>
            <a:ext cx="7729728" cy="3101983"/>
          </a:xfrm>
        </p:spPr>
        <p:txBody>
          <a:bodyPr/>
          <a:lstStyle/>
          <a:p>
            <a:r>
              <a:rPr lang="en-US" dirty="0" err="1"/>
              <a:t>StlView</a:t>
            </a:r>
            <a:r>
              <a:rPr lang="en-US" dirty="0"/>
              <a:t>: provides the 3D view of a .</a:t>
            </a:r>
            <a:r>
              <a:rPr lang="en-US" dirty="0" err="1"/>
              <a:t>stl</a:t>
            </a:r>
            <a:r>
              <a:rPr lang="en-US" dirty="0"/>
              <a:t> file</a:t>
            </a:r>
          </a:p>
          <a:p>
            <a:r>
              <a:rPr lang="en-US" dirty="0" err="1"/>
              <a:t>StlRandom</a:t>
            </a:r>
            <a:r>
              <a:rPr lang="en-US" dirty="0"/>
              <a:t>: provides with random C and R from a .</a:t>
            </a:r>
            <a:r>
              <a:rPr lang="en-US" dirty="0" err="1"/>
              <a:t>stl</a:t>
            </a:r>
            <a:r>
              <a:rPr lang="en-US" dirty="0"/>
              <a:t> file</a:t>
            </a:r>
          </a:p>
          <a:p>
            <a:r>
              <a:rPr lang="en-US" dirty="0" err="1"/>
              <a:t>GraspMap</a:t>
            </a:r>
            <a:r>
              <a:rPr lang="en-US" dirty="0"/>
              <a:t>: returns the Gt matrix from a given contact with grasp classification</a:t>
            </a:r>
          </a:p>
          <a:p>
            <a:r>
              <a:rPr lang="en-US" dirty="0"/>
              <a:t>Jacobian: returns the J matrix from a given hand architecture and contact with grasp classification</a:t>
            </a:r>
          </a:p>
          <a:p>
            <a:pPr lvl="1"/>
            <a:r>
              <a:rPr lang="en-US" dirty="0"/>
              <a:t>Joint: Data structure to create a hand architecture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8F68038-532B-4A08-8983-2C2BD0F56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67311" y="6217920"/>
            <a:ext cx="365760" cy="365760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870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7FD3AC-7DAC-454E-AE9A-4EBDFD5E4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72804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Stl 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75BC6-6295-460A-88CB-1D6F56A376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Input: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.</a:t>
            </a:r>
            <a:r>
              <a:rPr lang="en-US" dirty="0" err="1">
                <a:solidFill>
                  <a:schemeClr val="bg1"/>
                </a:solidFill>
              </a:rPr>
              <a:t>stl</a:t>
            </a:r>
            <a:r>
              <a:rPr lang="en-US" dirty="0">
                <a:solidFill>
                  <a:schemeClr val="bg1"/>
                </a:solidFill>
              </a:rPr>
              <a:t> path</a:t>
            </a:r>
          </a:p>
          <a:p>
            <a:r>
              <a:rPr lang="en-US" dirty="0">
                <a:solidFill>
                  <a:schemeClr val="bg1"/>
                </a:solidFill>
              </a:rPr>
              <a:t>Methods: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View</a:t>
            </a:r>
          </a:p>
          <a:p>
            <a:pPr lvl="1"/>
            <a:r>
              <a:rPr lang="en-US" dirty="0" err="1">
                <a:solidFill>
                  <a:schemeClr val="bg1"/>
                </a:solidFill>
              </a:rPr>
              <a:t>MassProperties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49BB97-189A-45F6-A5F1-EFF3DBB7D2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9171" y="643467"/>
            <a:ext cx="6147953" cy="541019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989967-6DFE-4010-9E91-12380E0BB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A7A6979-0714-4377-B894-6BE4C2D6E202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772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7FD3AC-7DAC-454E-AE9A-4EBDFD5E4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72804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Stl Random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75BC6-6295-460A-88CB-1D6F56A376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Input: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.</a:t>
            </a:r>
            <a:r>
              <a:rPr lang="en-US" dirty="0" err="1">
                <a:solidFill>
                  <a:schemeClr val="bg1"/>
                </a:solidFill>
              </a:rPr>
              <a:t>stl</a:t>
            </a:r>
            <a:r>
              <a:rPr lang="en-US" dirty="0">
                <a:solidFill>
                  <a:schemeClr val="bg1"/>
                </a:solidFill>
              </a:rPr>
              <a:t> path</a:t>
            </a:r>
          </a:p>
          <a:p>
            <a:pPr lvl="1"/>
            <a:r>
              <a:rPr lang="en-US" dirty="0" err="1">
                <a:solidFill>
                  <a:schemeClr val="bg1"/>
                </a:solidFill>
              </a:rPr>
              <a:t>nc</a:t>
            </a:r>
            <a:r>
              <a:rPr lang="en-US" dirty="0">
                <a:solidFill>
                  <a:schemeClr val="bg1"/>
                </a:solidFill>
              </a:rPr>
              <a:t> (points of contact)</a:t>
            </a:r>
          </a:p>
          <a:p>
            <a:r>
              <a:rPr lang="en-US" dirty="0">
                <a:solidFill>
                  <a:schemeClr val="bg1"/>
                </a:solidFill>
              </a:rPr>
              <a:t>Methods:</a:t>
            </a:r>
          </a:p>
          <a:p>
            <a:pPr lvl="1"/>
            <a:r>
              <a:rPr lang="en-US" dirty="0" err="1">
                <a:solidFill>
                  <a:schemeClr val="bg1"/>
                </a:solidFill>
              </a:rPr>
              <a:t>ViewWire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 err="1">
                <a:solidFill>
                  <a:schemeClr val="bg1"/>
                </a:solidFill>
              </a:rPr>
              <a:t>getCR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989967-6DFE-4010-9E91-12380E0BB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A7A6979-0714-4377-B894-6BE4C2D6E202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5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3D5D8CC-B442-4409-9BC6-A940997B0C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7321" y="983060"/>
            <a:ext cx="5580776" cy="4962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590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B7F16-A364-48B7-AD77-B0EA0A8D3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GraspMap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51641B-150F-4342-BDE6-6318C4FB3D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Input:</a:t>
            </a:r>
          </a:p>
          <a:p>
            <a:pPr lvl="1"/>
            <a:r>
              <a:rPr lang="en-US" dirty="0"/>
              <a:t>P (origin of frame of the object)</a:t>
            </a:r>
          </a:p>
          <a:p>
            <a:pPr lvl="1"/>
            <a:r>
              <a:rPr lang="en-US" dirty="0"/>
              <a:t>C (location of points of contact)</a:t>
            </a:r>
          </a:p>
          <a:p>
            <a:pPr lvl="1"/>
            <a:r>
              <a:rPr lang="en-US" dirty="0"/>
              <a:t>R (Rotation of frames of contact)</a:t>
            </a:r>
          </a:p>
          <a:p>
            <a:pPr lvl="1"/>
            <a:r>
              <a:rPr lang="en-US" dirty="0"/>
              <a:t>h (type of contact)</a:t>
            </a:r>
          </a:p>
          <a:p>
            <a:r>
              <a:rPr lang="en-US" dirty="0"/>
              <a:t>Output:</a:t>
            </a:r>
          </a:p>
          <a:p>
            <a:pPr lvl="1"/>
            <a:r>
              <a:rPr lang="en-US" dirty="0"/>
              <a:t>Gt</a:t>
            </a:r>
          </a:p>
          <a:p>
            <a:pPr lvl="1"/>
            <a:r>
              <a:rPr lang="en-US" dirty="0"/>
              <a:t>Classification of Grasp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20143E-A7E3-4AD7-9968-472F8985D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148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B7F16-A364-48B7-AD77-B0EA0A8D3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jacobian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51641B-150F-4342-BDE6-6318C4FB3D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Input:</a:t>
            </a:r>
          </a:p>
          <a:p>
            <a:pPr lvl="1"/>
            <a:r>
              <a:rPr lang="en-US" dirty="0"/>
              <a:t>joints (declared as type Joint)</a:t>
            </a:r>
          </a:p>
          <a:p>
            <a:pPr lvl="1"/>
            <a:r>
              <a:rPr lang="en-US" dirty="0"/>
              <a:t>C (location of points of contact)</a:t>
            </a:r>
          </a:p>
          <a:p>
            <a:pPr lvl="1"/>
            <a:r>
              <a:rPr lang="en-US" dirty="0"/>
              <a:t>R (Rotation of frames of contact)</a:t>
            </a:r>
          </a:p>
          <a:p>
            <a:pPr lvl="1"/>
            <a:r>
              <a:rPr lang="en-US" dirty="0"/>
              <a:t>h (type of contact)</a:t>
            </a:r>
          </a:p>
          <a:p>
            <a:r>
              <a:rPr lang="en-US" dirty="0"/>
              <a:t>Output:</a:t>
            </a:r>
          </a:p>
          <a:p>
            <a:pPr lvl="1"/>
            <a:r>
              <a:rPr lang="en-US" dirty="0"/>
              <a:t>J</a:t>
            </a:r>
          </a:p>
          <a:p>
            <a:pPr lvl="1"/>
            <a:r>
              <a:rPr lang="en-US" dirty="0"/>
              <a:t>Classification of Grasp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20143E-A7E3-4AD7-9968-472F8985D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9B90D6-79BE-4608-B811-F319B95A4B6D}"/>
              </a:ext>
            </a:extLst>
          </p:cNvPr>
          <p:cNvSpPr/>
          <p:nvPr/>
        </p:nvSpPr>
        <p:spPr>
          <a:xfrm>
            <a:off x="7248089" y="3565321"/>
            <a:ext cx="1912690" cy="17532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Joint: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Origin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Z direction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Contact Index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Type</a:t>
            </a:r>
          </a:p>
        </p:txBody>
      </p:sp>
    </p:spTree>
    <p:extLst>
      <p:ext uri="{BB962C8B-B14F-4D97-AF65-F5344CB8AC3E}">
        <p14:creationId xmlns:p14="http://schemas.microsoft.com/office/powerpoint/2010/main" val="11997411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Rectangle 105">
            <a:extLst>
              <a:ext uri="{FF2B5EF4-FFF2-40B4-BE49-F238E27FC236}">
                <a16:creationId xmlns:a16="http://schemas.microsoft.com/office/drawing/2014/main" id="{6604D98D-65EF-4175-B74F-264C9C33BBE4}"/>
              </a:ext>
            </a:extLst>
          </p:cNvPr>
          <p:cNvSpPr/>
          <p:nvPr/>
        </p:nvSpPr>
        <p:spPr>
          <a:xfrm>
            <a:off x="5214926" y="2316888"/>
            <a:ext cx="6741014" cy="4266792"/>
          </a:xfrm>
          <a:prstGeom prst="rect">
            <a:avLst/>
          </a:prstGeom>
          <a:solidFill>
            <a:srgbClr val="282C3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714231-2A41-4ED1-B3FE-72DA683A5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8E30E4-CB76-4157-B30F-5164D96CA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8</a:t>
            </a:fld>
            <a:endParaRPr lang="en-US" dirty="0"/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6ECFB2A4-A15C-4A0F-A22B-F4D07BAB382A}"/>
              </a:ext>
            </a:extLst>
          </p:cNvPr>
          <p:cNvGrpSpPr/>
          <p:nvPr/>
        </p:nvGrpSpPr>
        <p:grpSpPr>
          <a:xfrm>
            <a:off x="151001" y="2525085"/>
            <a:ext cx="4882383" cy="3551987"/>
            <a:chOff x="151001" y="3212983"/>
            <a:chExt cx="4882383" cy="3551987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4D15E28-8DE5-44EF-9D6E-F429DD840FD2}"/>
                </a:ext>
              </a:extLst>
            </p:cNvPr>
            <p:cNvSpPr/>
            <p:nvPr/>
          </p:nvSpPr>
          <p:spPr>
            <a:xfrm>
              <a:off x="151001" y="6499162"/>
              <a:ext cx="4882383" cy="84518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9E5CE928-C5DD-4BFE-ADDD-29CB0C892FA3}"/>
                </a:ext>
              </a:extLst>
            </p:cNvPr>
            <p:cNvSpPr/>
            <p:nvPr/>
          </p:nvSpPr>
          <p:spPr>
            <a:xfrm>
              <a:off x="1291509" y="3212983"/>
              <a:ext cx="2176263" cy="1015068"/>
            </a:xfrm>
            <a:custGeom>
              <a:avLst/>
              <a:gdLst>
                <a:gd name="connsiteX0" fmla="*/ 396 w 2176263"/>
                <a:gd name="connsiteY0" fmla="*/ 637564 h 1015068"/>
                <a:gd name="connsiteX1" fmla="*/ 8785 w 2176263"/>
                <a:gd name="connsiteY1" fmla="*/ 587230 h 1015068"/>
                <a:gd name="connsiteX2" fmla="*/ 42341 w 2176263"/>
                <a:gd name="connsiteY2" fmla="*/ 553674 h 1015068"/>
                <a:gd name="connsiteX3" fmla="*/ 59119 w 2176263"/>
                <a:gd name="connsiteY3" fmla="*/ 528507 h 1015068"/>
                <a:gd name="connsiteX4" fmla="*/ 134619 w 2176263"/>
                <a:gd name="connsiteY4" fmla="*/ 478173 h 1015068"/>
                <a:gd name="connsiteX5" fmla="*/ 159786 w 2176263"/>
                <a:gd name="connsiteY5" fmla="*/ 461395 h 1015068"/>
                <a:gd name="connsiteX6" fmla="*/ 210120 w 2176263"/>
                <a:gd name="connsiteY6" fmla="*/ 444617 h 1015068"/>
                <a:gd name="connsiteX7" fmla="*/ 268843 w 2176263"/>
                <a:gd name="connsiteY7" fmla="*/ 411061 h 1015068"/>
                <a:gd name="connsiteX8" fmla="*/ 302399 w 2176263"/>
                <a:gd name="connsiteY8" fmla="*/ 360727 h 1015068"/>
                <a:gd name="connsiteX9" fmla="*/ 310788 w 2176263"/>
                <a:gd name="connsiteY9" fmla="*/ 276837 h 1015068"/>
                <a:gd name="connsiteX10" fmla="*/ 319177 w 2176263"/>
                <a:gd name="connsiteY10" fmla="*/ 226503 h 1015068"/>
                <a:gd name="connsiteX11" fmla="*/ 335955 w 2176263"/>
                <a:gd name="connsiteY11" fmla="*/ 159391 h 1015068"/>
                <a:gd name="connsiteX12" fmla="*/ 377900 w 2176263"/>
                <a:gd name="connsiteY12" fmla="*/ 109057 h 1015068"/>
                <a:gd name="connsiteX13" fmla="*/ 428234 w 2176263"/>
                <a:gd name="connsiteY13" fmla="*/ 83890 h 1015068"/>
                <a:gd name="connsiteX14" fmla="*/ 688293 w 2176263"/>
                <a:gd name="connsiteY14" fmla="*/ 75501 h 1015068"/>
                <a:gd name="connsiteX15" fmla="*/ 713460 w 2176263"/>
                <a:gd name="connsiteY15" fmla="*/ 67112 h 1015068"/>
                <a:gd name="connsiteX16" fmla="*/ 780572 w 2176263"/>
                <a:gd name="connsiteY16" fmla="*/ 50334 h 1015068"/>
                <a:gd name="connsiteX17" fmla="*/ 805739 w 2176263"/>
                <a:gd name="connsiteY17" fmla="*/ 41945 h 1015068"/>
                <a:gd name="connsiteX18" fmla="*/ 847684 w 2176263"/>
                <a:gd name="connsiteY18" fmla="*/ 33556 h 1015068"/>
                <a:gd name="connsiteX19" fmla="*/ 914796 w 2176263"/>
                <a:gd name="connsiteY19" fmla="*/ 16778 h 1015068"/>
                <a:gd name="connsiteX20" fmla="*/ 965130 w 2176263"/>
                <a:gd name="connsiteY20" fmla="*/ 0 h 1015068"/>
                <a:gd name="connsiteX21" fmla="*/ 1174854 w 2176263"/>
                <a:gd name="connsiteY21" fmla="*/ 8389 h 1015068"/>
                <a:gd name="connsiteX22" fmla="*/ 1200021 w 2176263"/>
                <a:gd name="connsiteY22" fmla="*/ 25167 h 1015068"/>
                <a:gd name="connsiteX23" fmla="*/ 1225188 w 2176263"/>
                <a:gd name="connsiteY23" fmla="*/ 33556 h 1015068"/>
                <a:gd name="connsiteX24" fmla="*/ 1250355 w 2176263"/>
                <a:gd name="connsiteY24" fmla="*/ 50334 h 1015068"/>
                <a:gd name="connsiteX25" fmla="*/ 1317467 w 2176263"/>
                <a:gd name="connsiteY25" fmla="*/ 67112 h 1015068"/>
                <a:gd name="connsiteX26" fmla="*/ 1334245 w 2176263"/>
                <a:gd name="connsiteY26" fmla="*/ 218114 h 1015068"/>
                <a:gd name="connsiteX27" fmla="*/ 1401357 w 2176263"/>
                <a:gd name="connsiteY27" fmla="*/ 268448 h 1015068"/>
                <a:gd name="connsiteX28" fmla="*/ 1451691 w 2176263"/>
                <a:gd name="connsiteY28" fmla="*/ 285226 h 1015068"/>
                <a:gd name="connsiteX29" fmla="*/ 1510414 w 2176263"/>
                <a:gd name="connsiteY29" fmla="*/ 302004 h 1015068"/>
                <a:gd name="connsiteX30" fmla="*/ 1585915 w 2176263"/>
                <a:gd name="connsiteY30" fmla="*/ 310393 h 1015068"/>
                <a:gd name="connsiteX31" fmla="*/ 1594304 w 2176263"/>
                <a:gd name="connsiteY31" fmla="*/ 335560 h 1015068"/>
                <a:gd name="connsiteX32" fmla="*/ 1602693 w 2176263"/>
                <a:gd name="connsiteY32" fmla="*/ 402672 h 1015068"/>
                <a:gd name="connsiteX33" fmla="*/ 1686583 w 2176263"/>
                <a:gd name="connsiteY33" fmla="*/ 427839 h 1015068"/>
                <a:gd name="connsiteX34" fmla="*/ 1829196 w 2176263"/>
                <a:gd name="connsiteY34" fmla="*/ 436228 h 1015068"/>
                <a:gd name="connsiteX35" fmla="*/ 1879530 w 2176263"/>
                <a:gd name="connsiteY35" fmla="*/ 444617 h 1015068"/>
                <a:gd name="connsiteX36" fmla="*/ 2139588 w 2176263"/>
                <a:gd name="connsiteY36" fmla="*/ 461395 h 1015068"/>
                <a:gd name="connsiteX37" fmla="*/ 2147977 w 2176263"/>
                <a:gd name="connsiteY37" fmla="*/ 696287 h 1015068"/>
                <a:gd name="connsiteX38" fmla="*/ 2114421 w 2176263"/>
                <a:gd name="connsiteY38" fmla="*/ 704676 h 1015068"/>
                <a:gd name="connsiteX39" fmla="*/ 2089254 w 2176263"/>
                <a:gd name="connsiteY39" fmla="*/ 713065 h 1015068"/>
                <a:gd name="connsiteX40" fmla="*/ 2038920 w 2176263"/>
                <a:gd name="connsiteY40" fmla="*/ 746621 h 1015068"/>
                <a:gd name="connsiteX41" fmla="*/ 1963419 w 2176263"/>
                <a:gd name="connsiteY41" fmla="*/ 771788 h 1015068"/>
                <a:gd name="connsiteX42" fmla="*/ 1938252 w 2176263"/>
                <a:gd name="connsiteY42" fmla="*/ 780177 h 1015068"/>
                <a:gd name="connsiteX43" fmla="*/ 1913085 w 2176263"/>
                <a:gd name="connsiteY43" fmla="*/ 788566 h 1015068"/>
                <a:gd name="connsiteX44" fmla="*/ 1862752 w 2176263"/>
                <a:gd name="connsiteY44" fmla="*/ 813733 h 1015068"/>
                <a:gd name="connsiteX45" fmla="*/ 1829196 w 2176263"/>
                <a:gd name="connsiteY45" fmla="*/ 830511 h 1015068"/>
                <a:gd name="connsiteX46" fmla="*/ 1804029 w 2176263"/>
                <a:gd name="connsiteY46" fmla="*/ 838900 h 1015068"/>
                <a:gd name="connsiteX47" fmla="*/ 1778862 w 2176263"/>
                <a:gd name="connsiteY47" fmla="*/ 855678 h 1015068"/>
                <a:gd name="connsiteX48" fmla="*/ 1720139 w 2176263"/>
                <a:gd name="connsiteY48" fmla="*/ 872456 h 1015068"/>
                <a:gd name="connsiteX49" fmla="*/ 1694972 w 2176263"/>
                <a:gd name="connsiteY49" fmla="*/ 880845 h 1015068"/>
                <a:gd name="connsiteX50" fmla="*/ 1653027 w 2176263"/>
                <a:gd name="connsiteY50" fmla="*/ 889234 h 1015068"/>
                <a:gd name="connsiteX51" fmla="*/ 1627860 w 2176263"/>
                <a:gd name="connsiteY51" fmla="*/ 897623 h 1015068"/>
                <a:gd name="connsiteX52" fmla="*/ 1594304 w 2176263"/>
                <a:gd name="connsiteY52" fmla="*/ 906011 h 1015068"/>
                <a:gd name="connsiteX53" fmla="*/ 1476858 w 2176263"/>
                <a:gd name="connsiteY53" fmla="*/ 922789 h 1015068"/>
                <a:gd name="connsiteX54" fmla="*/ 1401357 w 2176263"/>
                <a:gd name="connsiteY54" fmla="*/ 947956 h 1015068"/>
                <a:gd name="connsiteX55" fmla="*/ 1376190 w 2176263"/>
                <a:gd name="connsiteY55" fmla="*/ 956345 h 1015068"/>
                <a:gd name="connsiteX56" fmla="*/ 1191632 w 2176263"/>
                <a:gd name="connsiteY56" fmla="*/ 973123 h 1015068"/>
                <a:gd name="connsiteX57" fmla="*/ 939963 w 2176263"/>
                <a:gd name="connsiteY57" fmla="*/ 981512 h 1015068"/>
                <a:gd name="connsiteX58" fmla="*/ 839295 w 2176263"/>
                <a:gd name="connsiteY58" fmla="*/ 989901 h 1015068"/>
                <a:gd name="connsiteX59" fmla="*/ 814128 w 2176263"/>
                <a:gd name="connsiteY59" fmla="*/ 998290 h 1015068"/>
                <a:gd name="connsiteX60" fmla="*/ 738627 w 2176263"/>
                <a:gd name="connsiteY60" fmla="*/ 1015068 h 1015068"/>
                <a:gd name="connsiteX61" fmla="*/ 604403 w 2176263"/>
                <a:gd name="connsiteY61" fmla="*/ 989901 h 1015068"/>
                <a:gd name="connsiteX62" fmla="*/ 579236 w 2176263"/>
                <a:gd name="connsiteY62" fmla="*/ 973123 h 1015068"/>
                <a:gd name="connsiteX63" fmla="*/ 528902 w 2176263"/>
                <a:gd name="connsiteY63" fmla="*/ 956345 h 1015068"/>
                <a:gd name="connsiteX64" fmla="*/ 470179 w 2176263"/>
                <a:gd name="connsiteY64" fmla="*/ 922789 h 1015068"/>
                <a:gd name="connsiteX65" fmla="*/ 428234 w 2176263"/>
                <a:gd name="connsiteY65" fmla="*/ 880845 h 1015068"/>
                <a:gd name="connsiteX66" fmla="*/ 411456 w 2176263"/>
                <a:gd name="connsiteY66" fmla="*/ 855678 h 1015068"/>
                <a:gd name="connsiteX67" fmla="*/ 361122 w 2176263"/>
                <a:gd name="connsiteY67" fmla="*/ 822122 h 1015068"/>
                <a:gd name="connsiteX68" fmla="*/ 310788 w 2176263"/>
                <a:gd name="connsiteY68" fmla="*/ 796955 h 1015068"/>
                <a:gd name="connsiteX69" fmla="*/ 260454 w 2176263"/>
                <a:gd name="connsiteY69" fmla="*/ 763399 h 1015068"/>
                <a:gd name="connsiteX70" fmla="*/ 235287 w 2176263"/>
                <a:gd name="connsiteY70" fmla="*/ 746621 h 1015068"/>
                <a:gd name="connsiteX71" fmla="*/ 184953 w 2176263"/>
                <a:gd name="connsiteY71" fmla="*/ 729843 h 1015068"/>
                <a:gd name="connsiteX72" fmla="*/ 117841 w 2176263"/>
                <a:gd name="connsiteY72" fmla="*/ 704676 h 1015068"/>
                <a:gd name="connsiteX73" fmla="*/ 92674 w 2176263"/>
                <a:gd name="connsiteY73" fmla="*/ 696287 h 1015068"/>
                <a:gd name="connsiteX74" fmla="*/ 17174 w 2176263"/>
                <a:gd name="connsiteY74" fmla="*/ 687898 h 1015068"/>
                <a:gd name="connsiteX75" fmla="*/ 396 w 2176263"/>
                <a:gd name="connsiteY75" fmla="*/ 637564 h 1015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2176263" h="1015068">
                  <a:moveTo>
                    <a:pt x="396" y="637564"/>
                  </a:moveTo>
                  <a:cubicBezTo>
                    <a:pt x="-1002" y="620786"/>
                    <a:pt x="1178" y="602444"/>
                    <a:pt x="8785" y="587230"/>
                  </a:cubicBezTo>
                  <a:cubicBezTo>
                    <a:pt x="15859" y="573082"/>
                    <a:pt x="32046" y="565684"/>
                    <a:pt x="42341" y="553674"/>
                  </a:cubicBezTo>
                  <a:cubicBezTo>
                    <a:pt x="48902" y="546019"/>
                    <a:pt x="51531" y="535146"/>
                    <a:pt x="59119" y="528507"/>
                  </a:cubicBezTo>
                  <a:cubicBezTo>
                    <a:pt x="59123" y="528504"/>
                    <a:pt x="122034" y="486563"/>
                    <a:pt x="134619" y="478173"/>
                  </a:cubicBezTo>
                  <a:cubicBezTo>
                    <a:pt x="143008" y="472580"/>
                    <a:pt x="150221" y="464583"/>
                    <a:pt x="159786" y="461395"/>
                  </a:cubicBezTo>
                  <a:cubicBezTo>
                    <a:pt x="176564" y="455802"/>
                    <a:pt x="194302" y="452526"/>
                    <a:pt x="210120" y="444617"/>
                  </a:cubicBezTo>
                  <a:cubicBezTo>
                    <a:pt x="252694" y="423330"/>
                    <a:pt x="233271" y="434776"/>
                    <a:pt x="268843" y="411061"/>
                  </a:cubicBezTo>
                  <a:cubicBezTo>
                    <a:pt x="280028" y="394283"/>
                    <a:pt x="300393" y="380792"/>
                    <a:pt x="302399" y="360727"/>
                  </a:cubicBezTo>
                  <a:cubicBezTo>
                    <a:pt x="305195" y="332764"/>
                    <a:pt x="307302" y="304723"/>
                    <a:pt x="310788" y="276837"/>
                  </a:cubicBezTo>
                  <a:cubicBezTo>
                    <a:pt x="312898" y="259959"/>
                    <a:pt x="316134" y="243238"/>
                    <a:pt x="319177" y="226503"/>
                  </a:cubicBezTo>
                  <a:cubicBezTo>
                    <a:pt x="321912" y="211461"/>
                    <a:pt x="327639" y="176023"/>
                    <a:pt x="335955" y="159391"/>
                  </a:cubicBezTo>
                  <a:cubicBezTo>
                    <a:pt x="345382" y="140537"/>
                    <a:pt x="361997" y="122309"/>
                    <a:pt x="377900" y="109057"/>
                  </a:cubicBezTo>
                  <a:cubicBezTo>
                    <a:pt x="389390" y="99482"/>
                    <a:pt x="411951" y="84848"/>
                    <a:pt x="428234" y="83890"/>
                  </a:cubicBezTo>
                  <a:cubicBezTo>
                    <a:pt x="514816" y="78797"/>
                    <a:pt x="601607" y="78297"/>
                    <a:pt x="688293" y="75501"/>
                  </a:cubicBezTo>
                  <a:cubicBezTo>
                    <a:pt x="696682" y="72705"/>
                    <a:pt x="704929" y="69439"/>
                    <a:pt x="713460" y="67112"/>
                  </a:cubicBezTo>
                  <a:cubicBezTo>
                    <a:pt x="735707" y="61045"/>
                    <a:pt x="758696" y="57626"/>
                    <a:pt x="780572" y="50334"/>
                  </a:cubicBezTo>
                  <a:cubicBezTo>
                    <a:pt x="788961" y="47538"/>
                    <a:pt x="797160" y="44090"/>
                    <a:pt x="805739" y="41945"/>
                  </a:cubicBezTo>
                  <a:cubicBezTo>
                    <a:pt x="819572" y="38487"/>
                    <a:pt x="833791" y="36762"/>
                    <a:pt x="847684" y="33556"/>
                  </a:cubicBezTo>
                  <a:cubicBezTo>
                    <a:pt x="870153" y="28371"/>
                    <a:pt x="892920" y="24070"/>
                    <a:pt x="914796" y="16778"/>
                  </a:cubicBezTo>
                  <a:lnTo>
                    <a:pt x="965130" y="0"/>
                  </a:lnTo>
                  <a:cubicBezTo>
                    <a:pt x="1035038" y="2796"/>
                    <a:pt x="1105288" y="935"/>
                    <a:pt x="1174854" y="8389"/>
                  </a:cubicBezTo>
                  <a:cubicBezTo>
                    <a:pt x="1184879" y="9463"/>
                    <a:pt x="1191003" y="20658"/>
                    <a:pt x="1200021" y="25167"/>
                  </a:cubicBezTo>
                  <a:cubicBezTo>
                    <a:pt x="1207930" y="29122"/>
                    <a:pt x="1217279" y="29601"/>
                    <a:pt x="1225188" y="33556"/>
                  </a:cubicBezTo>
                  <a:cubicBezTo>
                    <a:pt x="1234206" y="38065"/>
                    <a:pt x="1241337" y="45825"/>
                    <a:pt x="1250355" y="50334"/>
                  </a:cubicBezTo>
                  <a:cubicBezTo>
                    <a:pt x="1267552" y="58933"/>
                    <a:pt x="1301513" y="63921"/>
                    <a:pt x="1317467" y="67112"/>
                  </a:cubicBezTo>
                  <a:cubicBezTo>
                    <a:pt x="1323060" y="117446"/>
                    <a:pt x="1322515" y="168847"/>
                    <a:pt x="1334245" y="218114"/>
                  </a:cubicBezTo>
                  <a:cubicBezTo>
                    <a:pt x="1338116" y="234374"/>
                    <a:pt x="1394353" y="265264"/>
                    <a:pt x="1401357" y="268448"/>
                  </a:cubicBezTo>
                  <a:cubicBezTo>
                    <a:pt x="1417457" y="275766"/>
                    <a:pt x="1434913" y="279633"/>
                    <a:pt x="1451691" y="285226"/>
                  </a:cubicBezTo>
                  <a:cubicBezTo>
                    <a:pt x="1470484" y="291490"/>
                    <a:pt x="1490851" y="298994"/>
                    <a:pt x="1510414" y="302004"/>
                  </a:cubicBezTo>
                  <a:cubicBezTo>
                    <a:pt x="1535441" y="305854"/>
                    <a:pt x="1560748" y="307597"/>
                    <a:pt x="1585915" y="310393"/>
                  </a:cubicBezTo>
                  <a:cubicBezTo>
                    <a:pt x="1588711" y="318782"/>
                    <a:pt x="1592722" y="326860"/>
                    <a:pt x="1594304" y="335560"/>
                  </a:cubicBezTo>
                  <a:cubicBezTo>
                    <a:pt x="1598337" y="357741"/>
                    <a:pt x="1592611" y="382507"/>
                    <a:pt x="1602693" y="402672"/>
                  </a:cubicBezTo>
                  <a:cubicBezTo>
                    <a:pt x="1611303" y="419892"/>
                    <a:pt x="1678537" y="427139"/>
                    <a:pt x="1686583" y="427839"/>
                  </a:cubicBezTo>
                  <a:cubicBezTo>
                    <a:pt x="1734024" y="431964"/>
                    <a:pt x="1781658" y="433432"/>
                    <a:pt x="1829196" y="436228"/>
                  </a:cubicBezTo>
                  <a:cubicBezTo>
                    <a:pt x="1845974" y="439024"/>
                    <a:pt x="1862550" y="443618"/>
                    <a:pt x="1879530" y="444617"/>
                  </a:cubicBezTo>
                  <a:cubicBezTo>
                    <a:pt x="2143776" y="460161"/>
                    <a:pt x="2037779" y="427459"/>
                    <a:pt x="2139588" y="461395"/>
                  </a:cubicBezTo>
                  <a:cubicBezTo>
                    <a:pt x="2191431" y="539159"/>
                    <a:pt x="2182751" y="515461"/>
                    <a:pt x="2147977" y="696287"/>
                  </a:cubicBezTo>
                  <a:cubicBezTo>
                    <a:pt x="2145800" y="707609"/>
                    <a:pt x="2125507" y="701509"/>
                    <a:pt x="2114421" y="704676"/>
                  </a:cubicBezTo>
                  <a:cubicBezTo>
                    <a:pt x="2105918" y="707105"/>
                    <a:pt x="2096984" y="708771"/>
                    <a:pt x="2089254" y="713065"/>
                  </a:cubicBezTo>
                  <a:cubicBezTo>
                    <a:pt x="2071627" y="722858"/>
                    <a:pt x="2058050" y="740244"/>
                    <a:pt x="2038920" y="746621"/>
                  </a:cubicBezTo>
                  <a:lnTo>
                    <a:pt x="1963419" y="771788"/>
                  </a:lnTo>
                  <a:lnTo>
                    <a:pt x="1938252" y="780177"/>
                  </a:lnTo>
                  <a:lnTo>
                    <a:pt x="1913085" y="788566"/>
                  </a:lnTo>
                  <a:cubicBezTo>
                    <a:pt x="1864724" y="820808"/>
                    <a:pt x="1911375" y="792895"/>
                    <a:pt x="1862752" y="813733"/>
                  </a:cubicBezTo>
                  <a:cubicBezTo>
                    <a:pt x="1851258" y="818659"/>
                    <a:pt x="1840690" y="825585"/>
                    <a:pt x="1829196" y="830511"/>
                  </a:cubicBezTo>
                  <a:cubicBezTo>
                    <a:pt x="1821068" y="833994"/>
                    <a:pt x="1811938" y="834945"/>
                    <a:pt x="1804029" y="838900"/>
                  </a:cubicBezTo>
                  <a:cubicBezTo>
                    <a:pt x="1795011" y="843409"/>
                    <a:pt x="1787880" y="851169"/>
                    <a:pt x="1778862" y="855678"/>
                  </a:cubicBezTo>
                  <a:cubicBezTo>
                    <a:pt x="1765453" y="862383"/>
                    <a:pt x="1732682" y="868872"/>
                    <a:pt x="1720139" y="872456"/>
                  </a:cubicBezTo>
                  <a:cubicBezTo>
                    <a:pt x="1711636" y="874885"/>
                    <a:pt x="1703551" y="878700"/>
                    <a:pt x="1694972" y="880845"/>
                  </a:cubicBezTo>
                  <a:cubicBezTo>
                    <a:pt x="1681139" y="884303"/>
                    <a:pt x="1666860" y="885776"/>
                    <a:pt x="1653027" y="889234"/>
                  </a:cubicBezTo>
                  <a:cubicBezTo>
                    <a:pt x="1644448" y="891379"/>
                    <a:pt x="1636363" y="895194"/>
                    <a:pt x="1627860" y="897623"/>
                  </a:cubicBezTo>
                  <a:cubicBezTo>
                    <a:pt x="1616774" y="900790"/>
                    <a:pt x="1605677" y="904116"/>
                    <a:pt x="1594304" y="906011"/>
                  </a:cubicBezTo>
                  <a:cubicBezTo>
                    <a:pt x="1555296" y="912512"/>
                    <a:pt x="1476858" y="922789"/>
                    <a:pt x="1476858" y="922789"/>
                  </a:cubicBezTo>
                  <a:lnTo>
                    <a:pt x="1401357" y="947956"/>
                  </a:lnTo>
                  <a:cubicBezTo>
                    <a:pt x="1392968" y="950752"/>
                    <a:pt x="1385010" y="955715"/>
                    <a:pt x="1376190" y="956345"/>
                  </a:cubicBezTo>
                  <a:cubicBezTo>
                    <a:pt x="1236257" y="966340"/>
                    <a:pt x="1297689" y="959866"/>
                    <a:pt x="1191632" y="973123"/>
                  </a:cubicBezTo>
                  <a:cubicBezTo>
                    <a:pt x="1070367" y="1013545"/>
                    <a:pt x="1186344" y="981512"/>
                    <a:pt x="939963" y="981512"/>
                  </a:cubicBezTo>
                  <a:cubicBezTo>
                    <a:pt x="906291" y="981512"/>
                    <a:pt x="872851" y="987105"/>
                    <a:pt x="839295" y="989901"/>
                  </a:cubicBezTo>
                  <a:cubicBezTo>
                    <a:pt x="830906" y="992697"/>
                    <a:pt x="822631" y="995861"/>
                    <a:pt x="814128" y="998290"/>
                  </a:cubicBezTo>
                  <a:cubicBezTo>
                    <a:pt x="786485" y="1006188"/>
                    <a:pt x="767459" y="1009302"/>
                    <a:pt x="738627" y="1015068"/>
                  </a:cubicBezTo>
                  <a:cubicBezTo>
                    <a:pt x="709108" y="1012116"/>
                    <a:pt x="636107" y="1011037"/>
                    <a:pt x="604403" y="989901"/>
                  </a:cubicBezTo>
                  <a:cubicBezTo>
                    <a:pt x="596014" y="984308"/>
                    <a:pt x="588449" y="977218"/>
                    <a:pt x="579236" y="973123"/>
                  </a:cubicBezTo>
                  <a:cubicBezTo>
                    <a:pt x="563075" y="965940"/>
                    <a:pt x="544720" y="964254"/>
                    <a:pt x="528902" y="956345"/>
                  </a:cubicBezTo>
                  <a:cubicBezTo>
                    <a:pt x="486328" y="935058"/>
                    <a:pt x="505751" y="946504"/>
                    <a:pt x="470179" y="922789"/>
                  </a:cubicBezTo>
                  <a:cubicBezTo>
                    <a:pt x="425436" y="855677"/>
                    <a:pt x="484163" y="936774"/>
                    <a:pt x="428234" y="880845"/>
                  </a:cubicBezTo>
                  <a:cubicBezTo>
                    <a:pt x="421105" y="873716"/>
                    <a:pt x="419044" y="862317"/>
                    <a:pt x="411456" y="855678"/>
                  </a:cubicBezTo>
                  <a:cubicBezTo>
                    <a:pt x="396281" y="842399"/>
                    <a:pt x="377900" y="833307"/>
                    <a:pt x="361122" y="822122"/>
                  </a:cubicBezTo>
                  <a:cubicBezTo>
                    <a:pt x="328597" y="800439"/>
                    <a:pt x="345520" y="808532"/>
                    <a:pt x="310788" y="796955"/>
                  </a:cubicBezTo>
                  <a:cubicBezTo>
                    <a:pt x="263080" y="749247"/>
                    <a:pt x="309017" y="787680"/>
                    <a:pt x="260454" y="763399"/>
                  </a:cubicBezTo>
                  <a:cubicBezTo>
                    <a:pt x="251436" y="758890"/>
                    <a:pt x="244500" y="750716"/>
                    <a:pt x="235287" y="746621"/>
                  </a:cubicBezTo>
                  <a:cubicBezTo>
                    <a:pt x="219126" y="739438"/>
                    <a:pt x="200771" y="737752"/>
                    <a:pt x="184953" y="729843"/>
                  </a:cubicBezTo>
                  <a:cubicBezTo>
                    <a:pt x="132825" y="703779"/>
                    <a:pt x="171144" y="719905"/>
                    <a:pt x="117841" y="704676"/>
                  </a:cubicBezTo>
                  <a:cubicBezTo>
                    <a:pt x="109338" y="702247"/>
                    <a:pt x="101396" y="697741"/>
                    <a:pt x="92674" y="696287"/>
                  </a:cubicBezTo>
                  <a:cubicBezTo>
                    <a:pt x="67697" y="692124"/>
                    <a:pt x="42341" y="690694"/>
                    <a:pt x="17174" y="687898"/>
                  </a:cubicBezTo>
                  <a:cubicBezTo>
                    <a:pt x="-1798" y="659441"/>
                    <a:pt x="1794" y="654342"/>
                    <a:pt x="396" y="637564"/>
                  </a:cubicBezTo>
                  <a:close/>
                </a:path>
              </a:pathLst>
            </a:cu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3906F7A-3A4F-406F-8CFB-7DF5E2990EE4}"/>
                </a:ext>
              </a:extLst>
            </p:cNvPr>
            <p:cNvSpPr/>
            <p:nvPr/>
          </p:nvSpPr>
          <p:spPr>
            <a:xfrm>
              <a:off x="318782" y="5553511"/>
              <a:ext cx="109057" cy="91607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AB68CA3-C570-4917-96EC-BC174F43217D}"/>
                </a:ext>
              </a:extLst>
            </p:cNvPr>
            <p:cNvSpPr/>
            <p:nvPr/>
          </p:nvSpPr>
          <p:spPr>
            <a:xfrm rot="1061667">
              <a:off x="463808" y="4572480"/>
              <a:ext cx="109057" cy="91607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23F1E21-F3A0-4C0A-9879-C34D3B85AD8C}"/>
                </a:ext>
              </a:extLst>
            </p:cNvPr>
            <p:cNvSpPr/>
            <p:nvPr/>
          </p:nvSpPr>
          <p:spPr>
            <a:xfrm>
              <a:off x="260060" y="5413415"/>
              <a:ext cx="218113" cy="24999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9D7B3AB-92D0-4538-BD18-4634D071277B}"/>
                </a:ext>
              </a:extLst>
            </p:cNvPr>
            <p:cNvSpPr/>
            <p:nvPr/>
          </p:nvSpPr>
          <p:spPr>
            <a:xfrm rot="2495848">
              <a:off x="917731" y="3740800"/>
              <a:ext cx="109057" cy="91607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D230711-6D99-4230-8719-AF61F7FA8ED2}"/>
                </a:ext>
              </a:extLst>
            </p:cNvPr>
            <p:cNvSpPr/>
            <p:nvPr/>
          </p:nvSpPr>
          <p:spPr>
            <a:xfrm>
              <a:off x="518336" y="4480199"/>
              <a:ext cx="218113" cy="24999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24F4635-E7A1-4542-A427-CE846E073FA2}"/>
                </a:ext>
              </a:extLst>
            </p:cNvPr>
            <p:cNvSpPr/>
            <p:nvPr/>
          </p:nvSpPr>
          <p:spPr>
            <a:xfrm rot="21088334">
              <a:off x="4276133" y="4476754"/>
              <a:ext cx="101471" cy="19842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5B95C26-A24A-496E-99F9-76690557A7F8}"/>
                </a:ext>
              </a:extLst>
            </p:cNvPr>
            <p:cNvSpPr/>
            <p:nvPr/>
          </p:nvSpPr>
          <p:spPr>
            <a:xfrm>
              <a:off x="260060" y="6319303"/>
              <a:ext cx="218113" cy="24999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7DFCDAC6-9EBA-4468-8D90-2197C68060FA}"/>
                </a:ext>
              </a:extLst>
            </p:cNvPr>
            <p:cNvSpPr/>
            <p:nvPr/>
          </p:nvSpPr>
          <p:spPr>
            <a:xfrm>
              <a:off x="4379055" y="6319303"/>
              <a:ext cx="218113" cy="24999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066BA82-078C-46BD-90B8-41884B38607F}"/>
                </a:ext>
              </a:extLst>
            </p:cNvPr>
            <p:cNvSpPr/>
            <p:nvPr/>
          </p:nvSpPr>
          <p:spPr>
            <a:xfrm rot="18458148">
              <a:off x="3752561" y="3699281"/>
              <a:ext cx="109057" cy="91607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B443E64-CB20-46C9-9AF2-CF87A860302C}"/>
                </a:ext>
              </a:extLst>
            </p:cNvPr>
            <p:cNvSpPr/>
            <p:nvPr/>
          </p:nvSpPr>
          <p:spPr>
            <a:xfrm>
              <a:off x="4056569" y="4343963"/>
              <a:ext cx="218113" cy="24999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E8E2B222-B397-4098-95B6-78267AB7CBE4}"/>
                </a:ext>
              </a:extLst>
            </p:cNvPr>
            <p:cNvGrpSpPr/>
            <p:nvPr/>
          </p:nvGrpSpPr>
          <p:grpSpPr>
            <a:xfrm>
              <a:off x="1551563" y="5661521"/>
              <a:ext cx="896486" cy="1096082"/>
              <a:chOff x="596754" y="1618857"/>
              <a:chExt cx="971820" cy="1364748"/>
            </a:xfrm>
          </p:grpSpPr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8D6BF115-AEB4-47EF-AAB2-589413B1B032}"/>
                  </a:ext>
                </a:extLst>
              </p:cNvPr>
              <p:cNvCxnSpPr/>
              <p:nvPr/>
            </p:nvCxnSpPr>
            <p:spPr>
              <a:xfrm flipV="1">
                <a:off x="906011" y="1946246"/>
                <a:ext cx="0" cy="69179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B773B924-E180-4CE4-A247-0C3D3940FF8B}"/>
                  </a:ext>
                </a:extLst>
              </p:cNvPr>
              <p:cNvCxnSpPr/>
              <p:nvPr/>
            </p:nvCxnSpPr>
            <p:spPr>
              <a:xfrm>
                <a:off x="906011" y="2638044"/>
                <a:ext cx="56206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304226D-F372-4BBA-B1ED-E6A6CCB95ED1}"/>
                  </a:ext>
                </a:extLst>
              </p:cNvPr>
              <p:cNvSpPr txBox="1"/>
              <p:nvPr/>
            </p:nvSpPr>
            <p:spPr>
              <a:xfrm>
                <a:off x="802699" y="1618857"/>
                <a:ext cx="1695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y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17B78AE-CB81-40D1-BAB9-CEB01E0A610F}"/>
                  </a:ext>
                </a:extLst>
              </p:cNvPr>
              <p:cNvSpPr txBox="1"/>
              <p:nvPr/>
            </p:nvSpPr>
            <p:spPr>
              <a:xfrm>
                <a:off x="1399014" y="2375264"/>
                <a:ext cx="1695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x</a:t>
                </a:r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273A6553-8338-4CE8-BDA2-FCF86E984392}"/>
                  </a:ext>
                </a:extLst>
              </p:cNvPr>
              <p:cNvSpPr/>
              <p:nvPr/>
            </p:nvSpPr>
            <p:spPr>
              <a:xfrm>
                <a:off x="870172" y="2559930"/>
                <a:ext cx="84780" cy="114199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77B8729-8EA1-4ECB-AA10-3DA2A89C244A}"/>
                  </a:ext>
                </a:extLst>
              </p:cNvPr>
              <p:cNvSpPr txBox="1"/>
              <p:nvPr/>
            </p:nvSpPr>
            <p:spPr>
              <a:xfrm>
                <a:off x="596754" y="2614273"/>
                <a:ext cx="7203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(0,0)</a:t>
                </a:r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6CE380C7-1CDA-4F79-9352-082F39860BC6}"/>
                </a:ext>
              </a:extLst>
            </p:cNvPr>
            <p:cNvGrpSpPr/>
            <p:nvPr/>
          </p:nvGrpSpPr>
          <p:grpSpPr>
            <a:xfrm>
              <a:off x="2060922" y="3247432"/>
              <a:ext cx="658100" cy="1069173"/>
              <a:chOff x="596754" y="1618857"/>
              <a:chExt cx="971820" cy="1667392"/>
            </a:xfrm>
          </p:grpSpPr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CBF39FE7-8011-4183-BD18-41475AB112FB}"/>
                  </a:ext>
                </a:extLst>
              </p:cNvPr>
              <p:cNvCxnSpPr/>
              <p:nvPr/>
            </p:nvCxnSpPr>
            <p:spPr>
              <a:xfrm flipV="1">
                <a:off x="906011" y="1946246"/>
                <a:ext cx="0" cy="69179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581E533A-AF6C-44A4-9FDD-E3442C9F5E22}"/>
                  </a:ext>
                </a:extLst>
              </p:cNvPr>
              <p:cNvCxnSpPr/>
              <p:nvPr/>
            </p:nvCxnSpPr>
            <p:spPr>
              <a:xfrm>
                <a:off x="906011" y="2638044"/>
                <a:ext cx="56206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B47E3EA-5E76-4AEA-9F62-65644F2C26F8}"/>
                  </a:ext>
                </a:extLst>
              </p:cNvPr>
              <p:cNvSpPr txBox="1"/>
              <p:nvPr/>
            </p:nvSpPr>
            <p:spPr>
              <a:xfrm>
                <a:off x="802699" y="1618857"/>
                <a:ext cx="169560" cy="3257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y</a:t>
                </a: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0C7BDE3D-1660-4AD3-857F-C9E2AB51DF3E}"/>
                  </a:ext>
                </a:extLst>
              </p:cNvPr>
              <p:cNvSpPr txBox="1"/>
              <p:nvPr/>
            </p:nvSpPr>
            <p:spPr>
              <a:xfrm>
                <a:off x="1399014" y="2375265"/>
                <a:ext cx="169560" cy="3257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x</a:t>
                </a:r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7F35E300-837E-4091-BAB7-2F2C5DB1F308}"/>
                  </a:ext>
                </a:extLst>
              </p:cNvPr>
              <p:cNvSpPr/>
              <p:nvPr/>
            </p:nvSpPr>
            <p:spPr>
              <a:xfrm>
                <a:off x="870172" y="2559930"/>
                <a:ext cx="84780" cy="114199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68067B69-97BC-4000-99F5-242D246E5645}"/>
                  </a:ext>
                </a:extLst>
              </p:cNvPr>
              <p:cNvSpPr txBox="1"/>
              <p:nvPr/>
            </p:nvSpPr>
            <p:spPr>
              <a:xfrm>
                <a:off x="596754" y="2614274"/>
                <a:ext cx="909574" cy="6719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p (2,10)</a:t>
                </a:r>
              </a:p>
            </p:txBody>
          </p: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7F1732D2-9656-4552-AD88-5E4619EB839C}"/>
                </a:ext>
              </a:extLst>
            </p:cNvPr>
            <p:cNvGrpSpPr/>
            <p:nvPr/>
          </p:nvGrpSpPr>
          <p:grpSpPr>
            <a:xfrm>
              <a:off x="1040622" y="3240333"/>
              <a:ext cx="658101" cy="899896"/>
              <a:chOff x="596753" y="1618857"/>
              <a:chExt cx="971821" cy="1403402"/>
            </a:xfrm>
          </p:grpSpPr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29EC6D93-4788-43B5-B038-D426073FA902}"/>
                  </a:ext>
                </a:extLst>
              </p:cNvPr>
              <p:cNvCxnSpPr/>
              <p:nvPr/>
            </p:nvCxnSpPr>
            <p:spPr>
              <a:xfrm flipV="1">
                <a:off x="906011" y="1946246"/>
                <a:ext cx="0" cy="69179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Straight Arrow Connector 64">
                <a:extLst>
                  <a:ext uri="{FF2B5EF4-FFF2-40B4-BE49-F238E27FC236}">
                    <a16:creationId xmlns:a16="http://schemas.microsoft.com/office/drawing/2014/main" id="{56339965-A2C4-4189-9C61-008C1C7F7A52}"/>
                  </a:ext>
                </a:extLst>
              </p:cNvPr>
              <p:cNvCxnSpPr/>
              <p:nvPr/>
            </p:nvCxnSpPr>
            <p:spPr>
              <a:xfrm>
                <a:off x="906011" y="2638044"/>
                <a:ext cx="56206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0F9DFBF2-A40A-4190-9B5C-1BF4C85FB005}"/>
                  </a:ext>
                </a:extLst>
              </p:cNvPr>
              <p:cNvSpPr txBox="1"/>
              <p:nvPr/>
            </p:nvSpPr>
            <p:spPr>
              <a:xfrm>
                <a:off x="802699" y="1618857"/>
                <a:ext cx="169560" cy="3257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y</a:t>
                </a: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4A6D3ECF-B9E6-49B6-AE63-228FD34845BD}"/>
                  </a:ext>
                </a:extLst>
              </p:cNvPr>
              <p:cNvSpPr txBox="1"/>
              <p:nvPr/>
            </p:nvSpPr>
            <p:spPr>
              <a:xfrm>
                <a:off x="1399014" y="2375265"/>
                <a:ext cx="169560" cy="3257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x</a:t>
                </a:r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B3E49F77-986B-46D5-B5C8-FE1FBF2AEBE1}"/>
                  </a:ext>
                </a:extLst>
              </p:cNvPr>
              <p:cNvSpPr/>
              <p:nvPr/>
            </p:nvSpPr>
            <p:spPr>
              <a:xfrm>
                <a:off x="870172" y="2559930"/>
                <a:ext cx="84780" cy="114199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60DA7666-606C-44E8-86C6-A448203795B8}"/>
                  </a:ext>
                </a:extLst>
              </p:cNvPr>
              <p:cNvSpPr txBox="1"/>
              <p:nvPr/>
            </p:nvSpPr>
            <p:spPr>
              <a:xfrm>
                <a:off x="596753" y="2614274"/>
                <a:ext cx="846266" cy="4079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(-3,10)</a:t>
                </a:r>
              </a:p>
            </p:txBody>
          </p:sp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E58AC085-6CB6-4939-8931-17D083C2E293}"/>
                </a:ext>
              </a:extLst>
            </p:cNvPr>
            <p:cNvGrpSpPr/>
            <p:nvPr/>
          </p:nvGrpSpPr>
          <p:grpSpPr>
            <a:xfrm rot="10800000">
              <a:off x="2995969" y="3679161"/>
              <a:ext cx="658100" cy="763265"/>
              <a:chOff x="596754" y="1749687"/>
              <a:chExt cx="971820" cy="1190321"/>
            </a:xfrm>
          </p:grpSpPr>
          <p:cxnSp>
            <p:nvCxnSpPr>
              <p:cNvPr id="71" name="Straight Arrow Connector 70">
                <a:extLst>
                  <a:ext uri="{FF2B5EF4-FFF2-40B4-BE49-F238E27FC236}">
                    <a16:creationId xmlns:a16="http://schemas.microsoft.com/office/drawing/2014/main" id="{A664CED8-DA13-49AD-AD7C-480B75EE0046}"/>
                  </a:ext>
                </a:extLst>
              </p:cNvPr>
              <p:cNvCxnSpPr/>
              <p:nvPr/>
            </p:nvCxnSpPr>
            <p:spPr>
              <a:xfrm flipV="1">
                <a:off x="906011" y="1946246"/>
                <a:ext cx="0" cy="69179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>
                <a:extLst>
                  <a:ext uri="{FF2B5EF4-FFF2-40B4-BE49-F238E27FC236}">
                    <a16:creationId xmlns:a16="http://schemas.microsoft.com/office/drawing/2014/main" id="{FF7741B1-CB1A-4760-B202-6F2787067AE2}"/>
                  </a:ext>
                </a:extLst>
              </p:cNvPr>
              <p:cNvCxnSpPr/>
              <p:nvPr/>
            </p:nvCxnSpPr>
            <p:spPr>
              <a:xfrm>
                <a:off x="906011" y="2638044"/>
                <a:ext cx="56206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DB4A8D99-99CD-4703-AFF6-578C22811510}"/>
                  </a:ext>
                </a:extLst>
              </p:cNvPr>
              <p:cNvSpPr txBox="1"/>
              <p:nvPr/>
            </p:nvSpPr>
            <p:spPr>
              <a:xfrm rot="10800000">
                <a:off x="815088" y="1749687"/>
                <a:ext cx="169560" cy="3257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y</a:t>
                </a: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DCE59906-3F67-42FD-BB54-3DA75769DD65}"/>
                  </a:ext>
                </a:extLst>
              </p:cNvPr>
              <p:cNvSpPr txBox="1"/>
              <p:nvPr/>
            </p:nvSpPr>
            <p:spPr>
              <a:xfrm>
                <a:off x="1399014" y="2375265"/>
                <a:ext cx="169560" cy="3257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x</a:t>
                </a:r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6989440B-CA6E-455A-A04A-2910A3654AA1}"/>
                  </a:ext>
                </a:extLst>
              </p:cNvPr>
              <p:cNvSpPr/>
              <p:nvPr/>
            </p:nvSpPr>
            <p:spPr>
              <a:xfrm>
                <a:off x="870172" y="2559930"/>
                <a:ext cx="84780" cy="114199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958144FF-1DBB-4CE8-8C07-414368609965}"/>
                  </a:ext>
                </a:extLst>
              </p:cNvPr>
              <p:cNvSpPr txBox="1"/>
              <p:nvPr/>
            </p:nvSpPr>
            <p:spPr>
              <a:xfrm rot="10800000">
                <a:off x="596754" y="2532024"/>
                <a:ext cx="892131" cy="407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(6,10)</a:t>
                </a:r>
              </a:p>
            </p:txBody>
          </p:sp>
        </p:grp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ED1FD5F9-5CE6-48DF-ADEE-DF33EFF1039F}"/>
                </a:ext>
              </a:extLst>
            </p:cNvPr>
            <p:cNvGrpSpPr/>
            <p:nvPr/>
          </p:nvGrpSpPr>
          <p:grpSpPr>
            <a:xfrm>
              <a:off x="331505" y="4565101"/>
              <a:ext cx="689735" cy="351422"/>
              <a:chOff x="596754" y="2559930"/>
              <a:chExt cx="747695" cy="437561"/>
            </a:xfrm>
          </p:grpSpPr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68002436-3052-4A7A-9A79-BC3AD0FB2C3E}"/>
                  </a:ext>
                </a:extLst>
              </p:cNvPr>
              <p:cNvSpPr/>
              <p:nvPr/>
            </p:nvSpPr>
            <p:spPr>
              <a:xfrm>
                <a:off x="870172" y="2559930"/>
                <a:ext cx="84780" cy="114199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56989B60-A72A-4CBF-8702-2067F46ADD8F}"/>
                  </a:ext>
                </a:extLst>
              </p:cNvPr>
              <p:cNvSpPr txBox="1"/>
              <p:nvPr/>
            </p:nvSpPr>
            <p:spPr>
              <a:xfrm>
                <a:off x="596754" y="2614273"/>
                <a:ext cx="747695" cy="383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(-6,7)</a:t>
                </a:r>
              </a:p>
            </p:txBody>
          </p:sp>
        </p:grp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9AA01F30-007B-4FA6-86BE-74069B5E2855}"/>
                </a:ext>
              </a:extLst>
            </p:cNvPr>
            <p:cNvGrpSpPr/>
            <p:nvPr/>
          </p:nvGrpSpPr>
          <p:grpSpPr>
            <a:xfrm>
              <a:off x="4203638" y="6413548"/>
              <a:ext cx="664531" cy="351422"/>
              <a:chOff x="596754" y="2559930"/>
              <a:chExt cx="720373" cy="437560"/>
            </a:xfrm>
          </p:grpSpPr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A0B85EE3-2571-455A-8F37-5EDCCF590E47}"/>
                  </a:ext>
                </a:extLst>
              </p:cNvPr>
              <p:cNvSpPr/>
              <p:nvPr/>
            </p:nvSpPr>
            <p:spPr>
              <a:xfrm>
                <a:off x="870172" y="2559930"/>
                <a:ext cx="84780" cy="114199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BA219489-3516-46CE-8085-5C73F61D67CB}"/>
                  </a:ext>
                </a:extLst>
              </p:cNvPr>
              <p:cNvSpPr txBox="1"/>
              <p:nvPr/>
            </p:nvSpPr>
            <p:spPr>
              <a:xfrm>
                <a:off x="596754" y="2614273"/>
                <a:ext cx="720373" cy="3832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(9,0)</a:t>
                </a:r>
              </a:p>
            </p:txBody>
          </p:sp>
        </p:grp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18BF8D0A-E6D5-4606-9D2F-CA2AD5FA4487}"/>
                </a:ext>
              </a:extLst>
            </p:cNvPr>
            <p:cNvGrpSpPr/>
            <p:nvPr/>
          </p:nvGrpSpPr>
          <p:grpSpPr>
            <a:xfrm>
              <a:off x="3870846" y="4442134"/>
              <a:ext cx="664531" cy="351422"/>
              <a:chOff x="596754" y="2559930"/>
              <a:chExt cx="720373" cy="437560"/>
            </a:xfrm>
          </p:grpSpPr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DC7D8E78-A03C-4C5D-AE9E-467867735932}"/>
                  </a:ext>
                </a:extLst>
              </p:cNvPr>
              <p:cNvSpPr/>
              <p:nvPr/>
            </p:nvSpPr>
            <p:spPr>
              <a:xfrm>
                <a:off x="870172" y="2559930"/>
                <a:ext cx="84780" cy="114199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079FFAF7-4AEF-4C01-A4D2-7C86FB33F39D}"/>
                  </a:ext>
                </a:extLst>
              </p:cNvPr>
              <p:cNvSpPr txBox="1"/>
              <p:nvPr/>
            </p:nvSpPr>
            <p:spPr>
              <a:xfrm>
                <a:off x="596754" y="2614273"/>
                <a:ext cx="720373" cy="3832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(8,6)</a:t>
                </a:r>
              </a:p>
            </p:txBody>
          </p:sp>
        </p:grp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163D66CD-D8DC-45B6-B894-B3D33FC5097F}"/>
              </a:ext>
            </a:extLst>
          </p:cNvPr>
          <p:cNvGrpSpPr/>
          <p:nvPr/>
        </p:nvGrpSpPr>
        <p:grpSpPr>
          <a:xfrm>
            <a:off x="84623" y="4803491"/>
            <a:ext cx="664531" cy="351422"/>
            <a:chOff x="596754" y="2559930"/>
            <a:chExt cx="720373" cy="437560"/>
          </a:xfrm>
        </p:grpSpPr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2EBD13B9-E951-4CE0-BD10-2482D9161649}"/>
                </a:ext>
              </a:extLst>
            </p:cNvPr>
            <p:cNvSpPr/>
            <p:nvPr/>
          </p:nvSpPr>
          <p:spPr>
            <a:xfrm>
              <a:off x="870172" y="2559930"/>
              <a:ext cx="84780" cy="11419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37C96009-3407-49AB-A53B-C4C42C963866}"/>
                </a:ext>
              </a:extLst>
            </p:cNvPr>
            <p:cNvSpPr txBox="1"/>
            <p:nvPr/>
          </p:nvSpPr>
          <p:spPr>
            <a:xfrm>
              <a:off x="596754" y="2614273"/>
              <a:ext cx="720373" cy="3832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(-8,3)</a:t>
              </a: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3B809B70-6F20-4251-BB05-60039CA2AEF2}"/>
              </a:ext>
            </a:extLst>
          </p:cNvPr>
          <p:cNvGrpSpPr/>
          <p:nvPr/>
        </p:nvGrpSpPr>
        <p:grpSpPr>
          <a:xfrm>
            <a:off x="71918" y="5725650"/>
            <a:ext cx="664531" cy="351422"/>
            <a:chOff x="596754" y="2559930"/>
            <a:chExt cx="720373" cy="437560"/>
          </a:xfrm>
        </p:grpSpPr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7CCCA1F6-2BF5-4BF5-9A10-35176C186F00}"/>
                </a:ext>
              </a:extLst>
            </p:cNvPr>
            <p:cNvSpPr/>
            <p:nvPr/>
          </p:nvSpPr>
          <p:spPr>
            <a:xfrm>
              <a:off x="870172" y="2559930"/>
              <a:ext cx="84780" cy="11419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BF679A3A-D43E-420B-8168-DE17B3BA01E8}"/>
                </a:ext>
              </a:extLst>
            </p:cNvPr>
            <p:cNvSpPr txBox="1"/>
            <p:nvPr/>
          </p:nvSpPr>
          <p:spPr>
            <a:xfrm>
              <a:off x="596754" y="2614273"/>
              <a:ext cx="720373" cy="3832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(-8,0)</a:t>
              </a:r>
            </a:p>
          </p:txBody>
        </p:sp>
      </p:grpSp>
      <p:pic>
        <p:nvPicPr>
          <p:cNvPr id="97" name="Picture 96">
            <a:extLst>
              <a:ext uri="{FF2B5EF4-FFF2-40B4-BE49-F238E27FC236}">
                <a16:creationId xmlns:a16="http://schemas.microsoft.com/office/drawing/2014/main" id="{973D0D0B-1DF1-475F-AB65-80A9FC72C5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4926" y="2316888"/>
            <a:ext cx="2762636" cy="362001"/>
          </a:xfrm>
          <a:prstGeom prst="rect">
            <a:avLst/>
          </a:prstGeom>
        </p:spPr>
      </p:pic>
      <p:pic>
        <p:nvPicPr>
          <p:cNvPr id="99" name="Picture 98">
            <a:extLst>
              <a:ext uri="{FF2B5EF4-FFF2-40B4-BE49-F238E27FC236}">
                <a16:creationId xmlns:a16="http://schemas.microsoft.com/office/drawing/2014/main" id="{AFD61101-69E4-4971-95CD-24E4021299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0825" y="2679254"/>
            <a:ext cx="1905266" cy="3905795"/>
          </a:xfrm>
          <a:prstGeom prst="rect">
            <a:avLst/>
          </a:prstGeom>
        </p:spPr>
      </p:pic>
      <p:pic>
        <p:nvPicPr>
          <p:cNvPr id="101" name="Picture 100">
            <a:extLst>
              <a:ext uri="{FF2B5EF4-FFF2-40B4-BE49-F238E27FC236}">
                <a16:creationId xmlns:a16="http://schemas.microsoft.com/office/drawing/2014/main" id="{C4BBB6C8-D09A-4368-9FE5-FA287EE2BC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6091" y="2663968"/>
            <a:ext cx="1971950" cy="2505425"/>
          </a:xfrm>
          <a:prstGeom prst="rect">
            <a:avLst/>
          </a:prstGeom>
        </p:spPr>
      </p:pic>
      <p:pic>
        <p:nvPicPr>
          <p:cNvPr id="103" name="Picture 102">
            <a:extLst>
              <a:ext uri="{FF2B5EF4-FFF2-40B4-BE49-F238E27FC236}">
                <a16:creationId xmlns:a16="http://schemas.microsoft.com/office/drawing/2014/main" id="{075AEA10-EEBC-42FE-B745-F429DA64651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17923"/>
          <a:stretch/>
        </p:blipFill>
        <p:spPr>
          <a:xfrm>
            <a:off x="9098041" y="2663988"/>
            <a:ext cx="2857899" cy="1368315"/>
          </a:xfrm>
          <a:prstGeom prst="rect">
            <a:avLst/>
          </a:prstGeom>
        </p:spPr>
      </p:pic>
      <p:pic>
        <p:nvPicPr>
          <p:cNvPr id="105" name="Picture 104">
            <a:extLst>
              <a:ext uri="{FF2B5EF4-FFF2-40B4-BE49-F238E27FC236}">
                <a16:creationId xmlns:a16="http://schemas.microsoft.com/office/drawing/2014/main" id="{4E26815A-5532-444E-9163-9461FD1CE5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17279" y="4321499"/>
            <a:ext cx="1419423" cy="238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350807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860B07D047F0F4B8B4C728EAE868141" ma:contentTypeVersion="2" ma:contentTypeDescription="Create a new document." ma:contentTypeScope="" ma:versionID="af24f1b314e0bae62f8a597bc101c013">
  <xsd:schema xmlns:xsd="http://www.w3.org/2001/XMLSchema" xmlns:xs="http://www.w3.org/2001/XMLSchema" xmlns:p="http://schemas.microsoft.com/office/2006/metadata/properties" xmlns:ns3="ffe2f76d-d70e-4893-94be-e9ecf513441d" targetNamespace="http://schemas.microsoft.com/office/2006/metadata/properties" ma:root="true" ma:fieldsID="830cfa49d3802755ffff67a7601d6c47" ns3:_="">
    <xsd:import namespace="ffe2f76d-d70e-4893-94be-e9ecf513441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fe2f76d-d70e-4893-94be-e9ecf513441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D7B8345-425E-46C8-B676-FA53772E5DB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70D5CA0-5DEC-4934-9123-AD1968AFE7A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fe2f76d-d70e-4893-94be-e9ecf513441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4739A4D-78F3-4D76-B3E2-59C0E5F69CAC}">
  <ds:schemaRefs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purl.org/dc/elements/1.1/"/>
    <ds:schemaRef ds:uri="http://purl.org/dc/dcmitype/"/>
    <ds:schemaRef ds:uri="http://schemas.microsoft.com/office/2006/documentManagement/types"/>
    <ds:schemaRef ds:uri="ffe2f76d-d70e-4893-94be-e9ecf513441d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Week1</Template>
  <TotalTime>50</TotalTime>
  <Words>280</Words>
  <Application>Microsoft Office PowerPoint</Application>
  <PresentationFormat>Widescreen</PresentationFormat>
  <Paragraphs>78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Gill Sans MT</vt:lpstr>
      <vt:lpstr>Parcel</vt:lpstr>
      <vt:lpstr>Advancements 20/04 – 26/04</vt:lpstr>
      <vt:lpstr>Accomplished Tasks</vt:lpstr>
      <vt:lpstr>Classes</vt:lpstr>
      <vt:lpstr>Stl view</vt:lpstr>
      <vt:lpstr>Stl Random</vt:lpstr>
      <vt:lpstr>GraspMap</vt:lpstr>
      <vt:lpstr>jacobian</vt:lpstr>
      <vt:lpstr>Test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Advancements 20/04 – 26/04</dc:title>
  <dc:creator>Rico uribe Ricardo</dc:creator>
  <cp:lastModifiedBy>Rico uribe Ricardo</cp:lastModifiedBy>
  <cp:revision>5</cp:revision>
  <dcterms:created xsi:type="dcterms:W3CDTF">2021-04-26T11:37:47Z</dcterms:created>
  <dcterms:modified xsi:type="dcterms:W3CDTF">2021-04-26T12:27:55Z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0x0101004860B07D047F0F4B8B4C728EAE868141</vt:lpwstr>
  </property>
</Properties>
</file>