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252526"/>
    <a:srgbClr val="282C3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79" autoAdjust="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  <p:guide orient="horz" pos="4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09EB9-7703-486B-AD8C-ADACE48EF808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FFA2-A0AA-4C2F-81F3-F68D41CCDDA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6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431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3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00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286A-F1D8-4995-911C-0A0F216D12C6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93236" y="6338728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16735" y="692843"/>
            <a:ext cx="9581923" cy="10371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5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815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008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078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616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4653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392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209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72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0D5B-48D2-40DE-8B4E-8DE6D105151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5696094" y="1454063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STL object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7254" y="705098"/>
            <a:ext cx="828136" cy="5262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3D Model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5677254" y="2994665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Grasp object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Nuage 12"/>
          <p:cNvSpPr/>
          <p:nvPr/>
        </p:nvSpPr>
        <p:spPr>
          <a:xfrm>
            <a:off x="5931165" y="5006185"/>
            <a:ext cx="1421201" cy="1031884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Force required to perform the task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4059068" y="1433332"/>
            <a:ext cx="1334936" cy="830997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Contact Location according to Human taxonomy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avec coins arrondis en diagonale 14"/>
          <p:cNvSpPr/>
          <p:nvPr/>
        </p:nvSpPr>
        <p:spPr>
          <a:xfrm>
            <a:off x="4849118" y="3817659"/>
            <a:ext cx="828136" cy="52417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α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Metric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avec coins arrondis en diagonale 18"/>
              <p:cNvSpPr/>
              <p:nvPr/>
            </p:nvSpPr>
            <p:spPr>
              <a:xfrm>
                <a:off x="6524230" y="3845928"/>
                <a:ext cx="828136" cy="52417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𝐹𝑜𝑟𝑐𝑒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Quality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Metric</a:t>
                </a:r>
                <a:endParaRPr lang="en-US" sz="1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Rectangle avec coins arrondis en diagona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230" y="3845928"/>
                <a:ext cx="828136" cy="524175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blipFill>
                <a:blip r:embed="rId2"/>
                <a:stretch>
                  <a:fillRect b="-19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avec coins arrondis en diagonale 19"/>
          <p:cNvSpPr/>
          <p:nvPr/>
        </p:nvSpPr>
        <p:spPr>
          <a:xfrm>
            <a:off x="4676589" y="4589498"/>
            <a:ext cx="1173193" cy="74647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Search for specific perturbation</a:t>
            </a:r>
            <a:endParaRPr 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Connecteur en arc 20"/>
          <p:cNvCxnSpPr>
            <a:stCxn id="9" idx="2"/>
            <a:endCxn id="7" idx="0"/>
          </p:cNvCxnSpPr>
          <p:nvPr/>
        </p:nvCxnSpPr>
        <p:spPr>
          <a:xfrm rot="16200000" flipH="1">
            <a:off x="5989366" y="1333266"/>
            <a:ext cx="222753" cy="188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à coins arrondis 24"/>
          <p:cNvSpPr/>
          <p:nvPr/>
        </p:nvSpPr>
        <p:spPr>
          <a:xfrm>
            <a:off x="5696094" y="2224364"/>
            <a:ext cx="828136" cy="52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Contact objects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6" name="Connecteur en arc 25"/>
          <p:cNvCxnSpPr>
            <a:stCxn id="7" idx="2"/>
            <a:endCxn id="25" idx="0"/>
          </p:cNvCxnSpPr>
          <p:nvPr/>
        </p:nvCxnSpPr>
        <p:spPr>
          <a:xfrm rot="5400000">
            <a:off x="5987099" y="2101301"/>
            <a:ext cx="24612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538928" y="2958037"/>
            <a:ext cx="133493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External Perturbations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" name="Connecteur en arc 30"/>
          <p:cNvCxnSpPr>
            <a:stCxn id="14" idx="3"/>
            <a:endCxn id="7" idx="1"/>
          </p:cNvCxnSpPr>
          <p:nvPr/>
        </p:nvCxnSpPr>
        <p:spPr>
          <a:xfrm flipV="1">
            <a:off x="5394004" y="1716151"/>
            <a:ext cx="302090" cy="13268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en arc 1024"/>
          <p:cNvCxnSpPr>
            <a:stCxn id="25" idx="2"/>
            <a:endCxn id="11" idx="0"/>
          </p:cNvCxnSpPr>
          <p:nvPr/>
        </p:nvCxnSpPr>
        <p:spPr>
          <a:xfrm rot="5400000">
            <a:off x="5977679" y="2862182"/>
            <a:ext cx="246126" cy="188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080714" y="838320"/>
            <a:ext cx="133493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Center of Mass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33" name="Connecteur en arc 1032"/>
          <p:cNvCxnSpPr>
            <a:stCxn id="40" idx="3"/>
            <a:endCxn id="7" idx="1"/>
          </p:cNvCxnSpPr>
          <p:nvPr/>
        </p:nvCxnSpPr>
        <p:spPr>
          <a:xfrm>
            <a:off x="5415650" y="976820"/>
            <a:ext cx="280444" cy="7393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en arc 1038"/>
          <p:cNvCxnSpPr>
            <a:stCxn id="11" idx="2"/>
            <a:endCxn id="15" idx="3"/>
          </p:cNvCxnSpPr>
          <p:nvPr/>
        </p:nvCxnSpPr>
        <p:spPr>
          <a:xfrm rot="5400000">
            <a:off x="5527845" y="3254181"/>
            <a:ext cx="298819" cy="82813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en arc 1040"/>
          <p:cNvCxnSpPr>
            <a:stCxn id="11" idx="2"/>
            <a:endCxn id="19" idx="3"/>
          </p:cNvCxnSpPr>
          <p:nvPr/>
        </p:nvCxnSpPr>
        <p:spPr>
          <a:xfrm rot="16200000" flipH="1">
            <a:off x="6351266" y="3258896"/>
            <a:ext cx="327088" cy="846976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Hexagone 1043"/>
          <p:cNvSpPr/>
          <p:nvPr/>
        </p:nvSpPr>
        <p:spPr>
          <a:xfrm>
            <a:off x="1761903" y="210244"/>
            <a:ext cx="1491292" cy="481906"/>
          </a:xfrm>
          <a:prstGeom prst="hexag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 Specific </a:t>
            </a:r>
            <a:r>
              <a:rPr lang="en-US" sz="1200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endParaRPr lang="en-US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Hexagone 53"/>
          <p:cNvSpPr/>
          <p:nvPr/>
        </p:nvSpPr>
        <p:spPr>
          <a:xfrm>
            <a:off x="2194964" y="1989761"/>
            <a:ext cx="1491292" cy="481906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 Specific Task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" name="Hexagone 54"/>
          <p:cNvSpPr/>
          <p:nvPr/>
        </p:nvSpPr>
        <p:spPr>
          <a:xfrm>
            <a:off x="2194964" y="972157"/>
            <a:ext cx="1491292" cy="48190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an Specific Grasp</a:t>
            </a:r>
            <a:endParaRPr lang="en-US" sz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46" name="Connecteur en arc 1045"/>
          <p:cNvCxnSpPr>
            <a:stCxn id="1044" idx="0"/>
            <a:endCxn id="9" idx="0"/>
          </p:cNvCxnSpPr>
          <p:nvPr/>
        </p:nvCxnSpPr>
        <p:spPr>
          <a:xfrm>
            <a:off x="3253195" y="451197"/>
            <a:ext cx="2838127" cy="25390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Connecteur en arc 1047"/>
          <p:cNvCxnSpPr>
            <a:stCxn id="1044" idx="0"/>
            <a:endCxn id="40" idx="0"/>
          </p:cNvCxnSpPr>
          <p:nvPr/>
        </p:nvCxnSpPr>
        <p:spPr>
          <a:xfrm>
            <a:off x="3253195" y="451197"/>
            <a:ext cx="1494987" cy="3871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Connecteur en arc 1051"/>
          <p:cNvCxnSpPr>
            <a:stCxn id="1044" idx="2"/>
            <a:endCxn id="54" idx="3"/>
          </p:cNvCxnSpPr>
          <p:nvPr/>
        </p:nvCxnSpPr>
        <p:spPr>
          <a:xfrm rot="16200000" flipH="1">
            <a:off x="1269390" y="1305140"/>
            <a:ext cx="1538564" cy="3125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eur en arc 1053"/>
          <p:cNvCxnSpPr>
            <a:stCxn id="1044" idx="2"/>
            <a:endCxn id="55" idx="3"/>
          </p:cNvCxnSpPr>
          <p:nvPr/>
        </p:nvCxnSpPr>
        <p:spPr>
          <a:xfrm rot="16200000" flipH="1">
            <a:off x="1778192" y="796338"/>
            <a:ext cx="520960" cy="31258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55" idx="0"/>
            <a:endCxn id="14" idx="0"/>
          </p:cNvCxnSpPr>
          <p:nvPr/>
        </p:nvCxnSpPr>
        <p:spPr>
          <a:xfrm>
            <a:off x="3686256" y="1213110"/>
            <a:ext cx="1040280" cy="22022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54" idx="0"/>
            <a:endCxn id="28" idx="0"/>
          </p:cNvCxnSpPr>
          <p:nvPr/>
        </p:nvCxnSpPr>
        <p:spPr>
          <a:xfrm>
            <a:off x="3686256" y="2230714"/>
            <a:ext cx="520140" cy="7273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rc 35"/>
          <p:cNvCxnSpPr>
            <a:stCxn id="15" idx="1"/>
            <a:endCxn id="20" idx="3"/>
          </p:cNvCxnSpPr>
          <p:nvPr/>
        </p:nvCxnSpPr>
        <p:spPr>
          <a:xfrm rot="5400000">
            <a:off x="5139354" y="4465666"/>
            <a:ext cx="247664" cy="12700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20" idx="1"/>
            <a:endCxn id="13" idx="2"/>
          </p:cNvCxnSpPr>
          <p:nvPr/>
        </p:nvCxnSpPr>
        <p:spPr>
          <a:xfrm rot="16200000" flipH="1">
            <a:off x="5506300" y="5092853"/>
            <a:ext cx="186159" cy="67238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rc 40"/>
          <p:cNvCxnSpPr>
            <a:stCxn id="19" idx="1"/>
            <a:endCxn id="13" idx="0"/>
          </p:cNvCxnSpPr>
          <p:nvPr/>
        </p:nvCxnSpPr>
        <p:spPr>
          <a:xfrm rot="16200000" flipH="1">
            <a:off x="6568728" y="4739673"/>
            <a:ext cx="1152024" cy="412884"/>
          </a:xfrm>
          <a:prstGeom prst="curvedConnector4">
            <a:avLst>
              <a:gd name="adj1" fmla="val 27607"/>
              <a:gd name="adj2" fmla="val 1556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28" idx="2"/>
            <a:endCxn id="20" idx="2"/>
          </p:cNvCxnSpPr>
          <p:nvPr/>
        </p:nvCxnSpPr>
        <p:spPr>
          <a:xfrm rot="16200000" flipH="1">
            <a:off x="3669977" y="3956120"/>
            <a:ext cx="1543031" cy="47019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stCxn id="28" idx="3"/>
            <a:endCxn id="19" idx="2"/>
          </p:cNvCxnSpPr>
          <p:nvPr/>
        </p:nvCxnSpPr>
        <p:spPr>
          <a:xfrm>
            <a:off x="4873864" y="3188870"/>
            <a:ext cx="1650366" cy="9191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60B07D047F0F4B8B4C728EAE868141" ma:contentTypeVersion="2" ma:contentTypeDescription="Create a new document." ma:contentTypeScope="" ma:versionID="af24f1b314e0bae62f8a597bc101c013">
  <xsd:schema xmlns:xsd="http://www.w3.org/2001/XMLSchema" xmlns:xs="http://www.w3.org/2001/XMLSchema" xmlns:p="http://schemas.microsoft.com/office/2006/metadata/properties" xmlns:ns3="ffe2f76d-d70e-4893-94be-e9ecf513441d" targetNamespace="http://schemas.microsoft.com/office/2006/metadata/properties" ma:root="true" ma:fieldsID="830cfa49d3802755ffff67a7601d6c47" ns3:_="">
    <xsd:import namespace="ffe2f76d-d70e-4893-94be-e9ecf51344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e2f76d-d70e-4893-94be-e9ecf51344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739A4D-78F3-4D76-B3E2-59C0E5F69CA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fe2f76d-d70e-4893-94be-e9ecf513441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0D5CA0-5DEC-4934-9123-AD1968AFE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e2f76d-d70e-4893-94be-e9ecf5134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7B8345-425E-46C8-B676-FA53772E5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47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20/04 – 26/04</dc:title>
  <dc:creator>Rico uribe Ricardo</dc:creator>
  <cp:lastModifiedBy>RICO URIBE Ricardo</cp:lastModifiedBy>
  <cp:revision>86</cp:revision>
  <dcterms:created xsi:type="dcterms:W3CDTF">2021-04-26T11:37:47Z</dcterms:created>
  <dcterms:modified xsi:type="dcterms:W3CDTF">2021-09-22T10:31:57Z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0x0101004860B07D047F0F4B8B4C728EAE868141</vt:lpwstr>
  </property>
</Properties>
</file>