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4"/>
  </p:sldMasterIdLst>
  <p:notesMasterIdLst>
    <p:notesMasterId r:id="rId8"/>
  </p:notesMasterIdLst>
  <p:sldIdLst>
    <p:sldId id="256" r:id="rId5"/>
    <p:sldId id="287" r:id="rId6"/>
    <p:sldId id="27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  <p:guide orient="horz" pos="4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09EB9-7703-486B-AD8C-ADACE48EF808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2FFA2-A0AA-4C2F-81F3-F68D41CCDDA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6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0BE3-7960-464C-8224-3926D0F18BC1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93236" y="6338728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26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6962-8985-45C1-B146-A92DD6ED7657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223D3-B9CB-4DA8-AA7C-37815F7874C5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0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735" y="692843"/>
            <a:ext cx="9581923" cy="10371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6734" y="2069633"/>
            <a:ext cx="9581923" cy="4148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44911" y="6338728"/>
            <a:ext cx="2753746" cy="323968"/>
          </a:xfrm>
        </p:spPr>
        <p:txBody>
          <a:bodyPr/>
          <a:lstStyle/>
          <a:p>
            <a:fld id="{895AC8EF-E9D1-4F6B-AE8C-411DFDB9BE77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316735" y="6342656"/>
            <a:ext cx="6135228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93236" y="6338728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26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9425-9EB8-4C43-B266-24AFE56049B9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93236" y="6338728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84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F7EE-36F5-4944-A12C-DA17FEB7F207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93236" y="6338728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4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9E96-520F-4152-8EE7-EABA372A4F93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93236" y="6338728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3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286A-F1D8-4995-911C-0A0F216D12C6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93236" y="6338728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16735" y="692843"/>
            <a:ext cx="9581923" cy="10371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50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9740-F8D8-43CE-B1A5-70302D55140F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93236" y="6338728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1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EB1A-78CF-4DB3-8E8D-AC0673B762F8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BEDDDE7-A1D0-4CE1-9E91-A876C1C5F1C2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6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8677" y="6321194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A040D5B-48D2-40DE-8B4E-8DE6D105151D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199" y="630029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09712" y="6300298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8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80A609-7898-4EE0-BC20-E434DF74F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532696" cy="123989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Internship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i="1" dirty="0">
                <a:solidFill>
                  <a:schemeClr val="bg1"/>
                </a:solidFill>
              </a:rPr>
              <a:t>Technical specifications for in-hand and dexterous manipulation </a:t>
            </a:r>
            <a:r>
              <a:rPr lang="en-US" dirty="0">
                <a:solidFill>
                  <a:schemeClr val="bg1"/>
                </a:solidFill>
              </a:rPr>
              <a:t>at the lab LASR of CEA Nano-Innov</a:t>
            </a:r>
          </a:p>
          <a:p>
            <a:r>
              <a:rPr lang="en-US" dirty="0">
                <a:solidFill>
                  <a:schemeClr val="bg1"/>
                </a:solidFill>
              </a:rPr>
              <a:t>Ricardo RICO URIBE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42D3D-35A0-40BE-B46A-0024F2815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1473" y="6355204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File:CEA logo nouveau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026" y="5519246"/>
            <a:ext cx="1639974" cy="133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B2BDD62-5329-4D67-8DDD-65FD1EA28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Task-oriented Grasp </a:t>
            </a:r>
            <a:r>
              <a:rPr lang="en-US" dirty="0" smtClean="0"/>
              <a:t>analysis:</a:t>
            </a:r>
            <a:br>
              <a:rPr lang="en-US" dirty="0" smtClean="0"/>
            </a:br>
            <a:r>
              <a:rPr lang="en-US" i="1" dirty="0" smtClean="0"/>
              <a:t>FORCE CALCULATION IMPROVEMENT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2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Done: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Improved the force calculation:</a:t>
            </a:r>
          </a:p>
          <a:p>
            <a:pPr lvl="1"/>
            <a:r>
              <a:rPr lang="en-US" dirty="0" smtClean="0"/>
              <a:t>Via the addition of a calculation based on the table alpha</a:t>
            </a:r>
          </a:p>
          <a:p>
            <a:pPr lvl="1"/>
            <a:r>
              <a:rPr lang="en-US" dirty="0" smtClean="0"/>
              <a:t>Via the correction of the force formula </a:t>
            </a:r>
            <a:r>
              <a:rPr lang="en-US" dirty="0" smtClean="0"/>
              <a:t>with the implementation of </a:t>
            </a:r>
            <a:r>
              <a:rPr lang="en-US" dirty="0" err="1" smtClean="0"/>
              <a:t>maximin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51" y="3367500"/>
            <a:ext cx="4589442" cy="26474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75947" y="6011853"/>
            <a:ext cx="3529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http://apmonitor.com/me575/index.php/Main/MiniMax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176" y="3743959"/>
            <a:ext cx="5823019" cy="189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9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TO DO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numeration to the grasp view</a:t>
            </a:r>
          </a:p>
          <a:p>
            <a:r>
              <a:rPr lang="en-US" dirty="0" smtClean="0"/>
              <a:t>Divide the code in modules</a:t>
            </a:r>
          </a:p>
          <a:p>
            <a:r>
              <a:rPr lang="en-US" dirty="0" smtClean="0"/>
              <a:t>Improve the force description to include moments</a:t>
            </a:r>
          </a:p>
          <a:p>
            <a:r>
              <a:rPr lang="en-US" dirty="0" smtClean="0"/>
              <a:t>Pre process the contact points and grasp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7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60B07D047F0F4B8B4C728EAE868141" ma:contentTypeVersion="2" ma:contentTypeDescription="Create a new document." ma:contentTypeScope="" ma:versionID="af24f1b314e0bae62f8a597bc101c013">
  <xsd:schema xmlns:xsd="http://www.w3.org/2001/XMLSchema" xmlns:xs="http://www.w3.org/2001/XMLSchema" xmlns:p="http://schemas.microsoft.com/office/2006/metadata/properties" xmlns:ns3="ffe2f76d-d70e-4893-94be-e9ecf513441d" targetNamespace="http://schemas.microsoft.com/office/2006/metadata/properties" ma:root="true" ma:fieldsID="830cfa49d3802755ffff67a7601d6c47" ns3:_="">
    <xsd:import namespace="ffe2f76d-d70e-4893-94be-e9ecf513441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e2f76d-d70e-4893-94be-e9ecf51344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7B8345-425E-46C8-B676-FA53772E5D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739A4D-78F3-4D76-B3E2-59C0E5F69CA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fe2f76d-d70e-4893-94be-e9ecf513441d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70D5CA0-5DEC-4934-9123-AD1968AFE7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e2f76d-d70e-4893-94be-e9ecf51344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Week1</Template>
  <TotalTime>1089</TotalTime>
  <Words>92</Words>
  <Application>Microsoft Office PowerPoint</Application>
  <PresentationFormat>Grand écran</PresentationFormat>
  <Paragraphs>16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Gill Sans MT</vt:lpstr>
      <vt:lpstr>Parcel</vt:lpstr>
      <vt:lpstr>Task-oriented Grasp analysis: FORCE CALCULATION IMPROVEMENT</vt:lpstr>
      <vt:lpstr>Work Done:</vt:lpstr>
      <vt:lpstr>WORK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Advancements 20/04 – 26/04</dc:title>
  <dc:creator>Rico uribe Ricardo</dc:creator>
  <cp:lastModifiedBy>RICO URIBE Ricardo</cp:lastModifiedBy>
  <cp:revision>64</cp:revision>
  <dcterms:created xsi:type="dcterms:W3CDTF">2021-04-26T11:37:47Z</dcterms:created>
  <dcterms:modified xsi:type="dcterms:W3CDTF">2021-09-14T19:17:59Z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0x0101004860B07D047F0F4B8B4C728EAE868141</vt:lpwstr>
  </property>
</Properties>
</file>