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/>
    <p:restoredTop sz="94556"/>
  </p:normalViewPr>
  <p:slideViewPr>
    <p:cSldViewPr snapToGrid="0" snapToObjects="1">
      <p:cViewPr varScale="1">
        <p:scale>
          <a:sx n="105" d="100"/>
          <a:sy n="105" d="100"/>
        </p:scale>
        <p:origin x="6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E984F-35E7-2246-8FBA-86AE685AC2BB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3F3E5-31E5-9040-B452-F372F262B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E984F-35E7-2246-8FBA-86AE685AC2BB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3F3E5-31E5-9040-B452-F372F262B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14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E984F-35E7-2246-8FBA-86AE685AC2BB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3F3E5-31E5-9040-B452-F372F262B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E984F-35E7-2246-8FBA-86AE685AC2BB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3F3E5-31E5-9040-B452-F372F262B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23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E984F-35E7-2246-8FBA-86AE685AC2BB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3F3E5-31E5-9040-B452-F372F262B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87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E984F-35E7-2246-8FBA-86AE685AC2BB}" type="datetimeFigureOut">
              <a:rPr lang="en-US" smtClean="0"/>
              <a:t>9/10/17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3F3E5-31E5-9040-B452-F372F262B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41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E984F-35E7-2246-8FBA-86AE685AC2BB}" type="datetimeFigureOut">
              <a:rPr lang="en-US" smtClean="0"/>
              <a:t>9/10/17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3F3E5-31E5-9040-B452-F372F262B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31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E984F-35E7-2246-8FBA-86AE685AC2BB}" type="datetimeFigureOut">
              <a:rPr lang="en-US" smtClean="0"/>
              <a:t>9/10/17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3F3E5-31E5-9040-B452-F372F262B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61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E984F-35E7-2246-8FBA-86AE685AC2BB}" type="datetimeFigureOut">
              <a:rPr lang="en-US" smtClean="0"/>
              <a:t>9/10/17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3F3E5-31E5-9040-B452-F372F262B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6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E984F-35E7-2246-8FBA-86AE685AC2BB}" type="datetimeFigureOut">
              <a:rPr lang="en-US" smtClean="0"/>
              <a:t>9/10/17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3F3E5-31E5-9040-B452-F372F262B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27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E984F-35E7-2246-8FBA-86AE685AC2BB}" type="datetimeFigureOut">
              <a:rPr lang="en-US" smtClean="0"/>
              <a:t>9/10/17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3F3E5-31E5-9040-B452-F372F262B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1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E984F-35E7-2246-8FBA-86AE685AC2BB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3F3E5-31E5-9040-B452-F372F262B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1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icsportfolio.herokuapp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882" y="1269587"/>
            <a:ext cx="4840236" cy="260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638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457200" y="1292352"/>
            <a:ext cx="8229600" cy="3596640"/>
          </a:xfrm>
          <a:prstGeom prst="parallelogram">
            <a:avLst>
              <a:gd name="adj" fmla="val 11780"/>
            </a:avLst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57200" y="205979"/>
            <a:ext cx="8229600" cy="841248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Montserrat Alternates" charset="0"/>
                <a:ea typeface="Montserrat Alternates" charset="0"/>
                <a:cs typeface="Montserrat Alternates" charset="0"/>
              </a:rPr>
              <a:t>Future</a:t>
            </a:r>
            <a:endParaRPr lang="en-US" sz="4400" b="1" dirty="0">
              <a:latin typeface="Montserrat Alternates" charset="0"/>
              <a:ea typeface="Montserrat Alternates" charset="0"/>
              <a:cs typeface="Montserrat Alternate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4128" y="1407800"/>
            <a:ext cx="710793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ontserrat Alternates" charset="0"/>
                <a:ea typeface="Montserrat Alternates" charset="0"/>
                <a:cs typeface="Montserrat Alternates" charset="0"/>
              </a:rPr>
              <a:t>A</a:t>
            </a:r>
            <a:r>
              <a:rPr lang="en-US" sz="2400" dirty="0" smtClean="0">
                <a:solidFill>
                  <a:schemeClr val="bg1"/>
                </a:solidFill>
                <a:latin typeface="Montserrat Alternates" charset="0"/>
                <a:ea typeface="Montserrat Alternates" charset="0"/>
                <a:cs typeface="Montserrat Alternates" charset="0"/>
              </a:rPr>
              <a:t>dditional </a:t>
            </a:r>
            <a:r>
              <a:rPr lang="en-US" sz="2400" dirty="0">
                <a:solidFill>
                  <a:schemeClr val="bg1"/>
                </a:solidFill>
                <a:latin typeface="Montserrat Alternates" charset="0"/>
                <a:ea typeface="Montserrat Alternates" charset="0"/>
                <a:cs typeface="Montserrat Alternates" charset="0"/>
              </a:rPr>
              <a:t>site pages including    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Montserrat Alternates" charset="0"/>
                <a:ea typeface="Montserrat Alternates" charset="0"/>
                <a:cs typeface="Montserrat Alternates" charset="0"/>
              </a:rPr>
              <a:t>Gallery </a:t>
            </a:r>
            <a:r>
              <a:rPr lang="en-US" sz="2400" dirty="0">
                <a:solidFill>
                  <a:schemeClr val="bg1"/>
                </a:solidFill>
                <a:latin typeface="Montserrat Alternates" charset="0"/>
                <a:ea typeface="Montserrat Alternates" charset="0"/>
                <a:cs typeface="Montserrat Alternates" charset="0"/>
              </a:rPr>
              <a:t>of artworks/ designs    </a:t>
            </a:r>
            <a:endParaRPr lang="en-US" sz="2400" dirty="0" smtClean="0">
              <a:solidFill>
                <a:schemeClr val="bg1"/>
              </a:solidFill>
              <a:latin typeface="Montserrat Alternates" charset="0"/>
              <a:ea typeface="Montserrat Alternates" charset="0"/>
              <a:cs typeface="Montserrat Alternates" charset="0"/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Montserrat Alternates" charset="0"/>
                <a:ea typeface="Montserrat Alternates" charset="0"/>
                <a:cs typeface="Montserrat Alternates" charset="0"/>
              </a:rPr>
              <a:t>Event </a:t>
            </a:r>
            <a:r>
              <a:rPr lang="en-US" sz="2400" dirty="0">
                <a:solidFill>
                  <a:schemeClr val="bg1"/>
                </a:solidFill>
                <a:latin typeface="Montserrat Alternates" charset="0"/>
                <a:ea typeface="Montserrat Alternates" charset="0"/>
                <a:cs typeface="Montserrat Alternates" charset="0"/>
              </a:rPr>
              <a:t>page featuring event portfolio   </a:t>
            </a:r>
            <a:endParaRPr lang="en-US" sz="2400" dirty="0" smtClean="0">
              <a:solidFill>
                <a:schemeClr val="bg1"/>
              </a:solidFill>
              <a:latin typeface="Montserrat Alternates" charset="0"/>
              <a:ea typeface="Montserrat Alternates" charset="0"/>
              <a:cs typeface="Montserrat Alternates" charset="0"/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Montserrat Alternates" charset="0"/>
                <a:ea typeface="Montserrat Alternates" charset="0"/>
                <a:cs typeface="Montserrat Alternates" charset="0"/>
              </a:rPr>
              <a:t>Projects page 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Montserrat Alternates" charset="0"/>
                <a:ea typeface="Montserrat Alternates" charset="0"/>
                <a:cs typeface="Montserrat Alternates" charset="0"/>
              </a:rPr>
              <a:t>Blog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Montserrat Alternates" charset="0"/>
                <a:ea typeface="Montserrat Alternates" charset="0"/>
                <a:cs typeface="Montserrat Alternates" charset="0"/>
              </a:rPr>
              <a:t>More advance animations</a:t>
            </a:r>
          </a:p>
          <a:p>
            <a:endParaRPr lang="en-US" sz="2400" dirty="0" smtClean="0">
              <a:solidFill>
                <a:schemeClr val="bg1"/>
              </a:solidFill>
              <a:latin typeface="Montserrat Alternates" charset="0"/>
              <a:ea typeface="Montserrat Alternates" charset="0"/>
              <a:cs typeface="Montserrat Alternates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  <a:latin typeface="Montserrat Alternates" charset="0"/>
              <a:ea typeface="Montserrat Alternates" charset="0"/>
              <a:cs typeface="Montserrat Alternat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709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882" y="1269587"/>
            <a:ext cx="4840236" cy="260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619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457200" y="1267968"/>
            <a:ext cx="8229600" cy="3596640"/>
          </a:xfrm>
          <a:prstGeom prst="parallelogram">
            <a:avLst>
              <a:gd name="adj" fmla="val 11780"/>
            </a:avLst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5632" y="1267968"/>
            <a:ext cx="74127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Montserrat Alternates" charset="0"/>
                <a:ea typeface="Montserrat Alternates" charset="0"/>
                <a:cs typeface="Montserrat Alternates" charset="0"/>
              </a:rPr>
              <a:t>To present a face to the internet that provided a introduction, summary of my skills, places to find out more and way to contact me.</a:t>
            </a:r>
          </a:p>
          <a:p>
            <a:endParaRPr lang="en-US" sz="2400" dirty="0">
              <a:solidFill>
                <a:schemeClr val="bg1"/>
              </a:solidFill>
              <a:latin typeface="Montserrat Alternates" charset="0"/>
              <a:ea typeface="Montserrat Alternates" charset="0"/>
              <a:cs typeface="Montserrat Alternates" charset="0"/>
            </a:endParaRPr>
          </a:p>
          <a:p>
            <a:r>
              <a:rPr lang="en-US" sz="3200" b="1" dirty="0" smtClean="0">
                <a:solidFill>
                  <a:schemeClr val="bg1"/>
                </a:solidFill>
                <a:latin typeface="Montserrat Alternates" charset="0"/>
                <a:ea typeface="Montserrat Alternates" charset="0"/>
                <a:cs typeface="Montserrat Alternates" charset="0"/>
              </a:rPr>
              <a:t>CALL TO ACTION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Montserrat Alternates" charset="0"/>
                <a:ea typeface="Montserrat Alternates" charset="0"/>
                <a:cs typeface="Montserrat Alternates" charset="0"/>
              </a:rPr>
              <a:t>Contact me, about their project even if I do not have the skills to complete it.</a:t>
            </a:r>
            <a:endParaRPr lang="en-US" sz="2800" dirty="0">
              <a:solidFill>
                <a:schemeClr val="bg1"/>
              </a:solidFill>
              <a:latin typeface="Montserrat Alternates" charset="0"/>
              <a:ea typeface="Montserrat Alternates" charset="0"/>
              <a:cs typeface="Montserrat Alternates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57200" y="205979"/>
            <a:ext cx="8229600" cy="841248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Montserrat Alternates" charset="0"/>
                <a:ea typeface="Montserrat Alternates" charset="0"/>
                <a:cs typeface="Montserrat Alternates" charset="0"/>
              </a:rPr>
              <a:t>Goal</a:t>
            </a:r>
            <a:endParaRPr lang="en-US" sz="4400" b="1" dirty="0">
              <a:latin typeface="Montserrat Alternates" charset="0"/>
              <a:ea typeface="Montserrat Alternates" charset="0"/>
              <a:cs typeface="Montserrat Alternat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681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457200" y="1267968"/>
            <a:ext cx="8229600" cy="3596640"/>
          </a:xfrm>
          <a:prstGeom prst="parallelogram">
            <a:avLst>
              <a:gd name="adj" fmla="val 11780"/>
            </a:avLst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3440" y="1267968"/>
            <a:ext cx="74127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Montserrat Alternates" charset="0"/>
                <a:ea typeface="Montserrat Alternates" charset="0"/>
                <a:cs typeface="Montserrat Alternates" charset="0"/>
              </a:rPr>
              <a:t>Simple yet expandable</a:t>
            </a:r>
            <a:endParaRPr lang="en-US" sz="2400" dirty="0">
              <a:solidFill>
                <a:schemeClr val="bg1"/>
              </a:solidFill>
              <a:latin typeface="Montserrat Alternates" charset="0"/>
              <a:ea typeface="Montserrat Alternates" charset="0"/>
              <a:cs typeface="Montserrat Alternates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Montserrat Alternates" charset="0"/>
                <a:ea typeface="Montserrat Alternates" charset="0"/>
                <a:cs typeface="Montserrat Alternates" charset="0"/>
              </a:rPr>
              <a:t>Font – “</a:t>
            </a:r>
            <a:r>
              <a:rPr lang="en-US" sz="2400" dirty="0" err="1" smtClean="0">
                <a:solidFill>
                  <a:schemeClr val="bg1"/>
                </a:solidFill>
                <a:latin typeface="Montserrat Alternates" charset="0"/>
                <a:ea typeface="Montserrat Alternates" charset="0"/>
                <a:cs typeface="Montserrat Alternates" charset="0"/>
              </a:rPr>
              <a:t>Poppin</a:t>
            </a:r>
            <a:r>
              <a:rPr lang="en-US" sz="2400" dirty="0" smtClean="0">
                <a:solidFill>
                  <a:schemeClr val="bg1"/>
                </a:solidFill>
                <a:latin typeface="Montserrat Alternates" charset="0"/>
                <a:ea typeface="Montserrat Alternates" charset="0"/>
                <a:cs typeface="Montserrat Alternates" charset="0"/>
              </a:rPr>
              <a:t>”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Montserrat Alternates" charset="0"/>
                <a:ea typeface="Montserrat Alternates" charset="0"/>
                <a:cs typeface="Montserrat Alternates" charset="0"/>
              </a:rPr>
              <a:t>Colors – Black, off-white and greys</a:t>
            </a:r>
          </a:p>
          <a:p>
            <a:endParaRPr lang="en-US" sz="2400" dirty="0">
              <a:solidFill>
                <a:schemeClr val="bg1"/>
              </a:solidFill>
              <a:latin typeface="Montserrat Alternates" charset="0"/>
              <a:ea typeface="Montserrat Alternates" charset="0"/>
              <a:cs typeface="Montserrat Alternates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Montserrat Alternates" charset="0"/>
                <a:ea typeface="Montserrat Alternates" charset="0"/>
                <a:cs typeface="Montserrat Alternates" charset="0"/>
              </a:rPr>
              <a:t>P   </a:t>
            </a:r>
            <a:r>
              <a:rPr lang="en-US" sz="2400" dirty="0" err="1" smtClean="0">
                <a:solidFill>
                  <a:schemeClr val="bg1"/>
                </a:solidFill>
                <a:latin typeface="Montserrat Alternates" charset="0"/>
                <a:ea typeface="Montserrat Alternates" charset="0"/>
                <a:cs typeface="Montserrat Alternates" charset="0"/>
              </a:rPr>
              <a:t>ersonal</a:t>
            </a:r>
            <a:endParaRPr lang="en-US" sz="2400" dirty="0" smtClean="0">
              <a:solidFill>
                <a:schemeClr val="bg1"/>
              </a:solidFill>
              <a:latin typeface="Montserrat Alternates" charset="0"/>
              <a:ea typeface="Montserrat Alternates" charset="0"/>
              <a:cs typeface="Montserrat Alternates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Montserrat Alternates" charset="0"/>
                <a:ea typeface="Montserrat Alternates" charset="0"/>
                <a:cs typeface="Montserrat Alternates" charset="0"/>
              </a:rPr>
              <a:t>O  </a:t>
            </a:r>
            <a:r>
              <a:rPr lang="en-US" sz="2400" dirty="0" err="1" smtClean="0">
                <a:solidFill>
                  <a:schemeClr val="bg1"/>
                </a:solidFill>
                <a:latin typeface="Montserrat Alternates" charset="0"/>
                <a:ea typeface="Montserrat Alternates" charset="0"/>
                <a:cs typeface="Montserrat Alternates" charset="0"/>
              </a:rPr>
              <a:t>pening</a:t>
            </a:r>
            <a:endParaRPr lang="en-US" sz="2400" dirty="0" smtClean="0">
              <a:solidFill>
                <a:schemeClr val="bg1"/>
              </a:solidFill>
              <a:latin typeface="Montserrat Alternates" charset="0"/>
              <a:ea typeface="Montserrat Alternates" charset="0"/>
              <a:cs typeface="Montserrat Alternates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Montserrat Alternates" charset="0"/>
                <a:ea typeface="Montserrat Alternates" charset="0"/>
                <a:cs typeface="Montserrat Alternates" charset="0"/>
              </a:rPr>
              <a:t>M oden/minimal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Montserrat Alternates" charset="0"/>
                <a:ea typeface="Montserrat Alternates" charset="0"/>
                <a:cs typeface="Montserrat Alternates" charset="0"/>
              </a:rPr>
              <a:t>U  unique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Montserrat Alternates" charset="0"/>
                <a:ea typeface="Montserrat Alternates" charset="0"/>
                <a:cs typeface="Montserrat Alternates" charset="0"/>
              </a:rPr>
              <a:t>S   </a:t>
            </a:r>
            <a:r>
              <a:rPr lang="en-US" sz="2400" dirty="0" err="1" smtClean="0">
                <a:solidFill>
                  <a:schemeClr val="bg1"/>
                </a:solidFill>
                <a:latin typeface="Montserrat Alternates" charset="0"/>
                <a:ea typeface="Montserrat Alternates" charset="0"/>
                <a:cs typeface="Montserrat Alternates" charset="0"/>
              </a:rPr>
              <a:t>scroller</a:t>
            </a:r>
            <a:endParaRPr lang="en-US" sz="2400" dirty="0" smtClean="0">
              <a:solidFill>
                <a:schemeClr val="bg1"/>
              </a:solidFill>
              <a:latin typeface="Montserrat Alternates" charset="0"/>
              <a:ea typeface="Montserrat Alternates" charset="0"/>
              <a:cs typeface="Montserrat Alternates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57200" y="205979"/>
            <a:ext cx="8229600" cy="841248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Montserrat Alternates" charset="0"/>
                <a:ea typeface="Montserrat Alternates" charset="0"/>
                <a:cs typeface="Montserrat Alternates" charset="0"/>
              </a:rPr>
              <a:t>Design</a:t>
            </a:r>
            <a:endParaRPr lang="en-US" sz="4400" b="1" dirty="0">
              <a:latin typeface="Montserrat Alternates" charset="0"/>
              <a:ea typeface="Montserrat Alternates" charset="0"/>
              <a:cs typeface="Montserrat Alternat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823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457200" y="1267968"/>
            <a:ext cx="8229600" cy="3596640"/>
          </a:xfrm>
          <a:prstGeom prst="parallelogram">
            <a:avLst>
              <a:gd name="adj" fmla="val 11780"/>
            </a:avLst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31136" y="2712345"/>
            <a:ext cx="4949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Montserrat Alternates" charset="0"/>
                <a:ea typeface="Montserrat Alternates" charset="0"/>
                <a:cs typeface="Montserrat Alternates" charset="0"/>
              </a:rPr>
              <a:t>Show Wireframe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7200" y="205979"/>
            <a:ext cx="8229600" cy="841248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Montserrat Alternates" charset="0"/>
                <a:ea typeface="Montserrat Alternates" charset="0"/>
                <a:cs typeface="Montserrat Alternates" charset="0"/>
              </a:rPr>
              <a:t>Design</a:t>
            </a:r>
            <a:endParaRPr lang="en-US" sz="4400" b="1" dirty="0">
              <a:latin typeface="Montserrat Alternates" charset="0"/>
              <a:ea typeface="Montserrat Alternates" charset="0"/>
              <a:cs typeface="Montserrat Alternat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795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457200" y="1267968"/>
            <a:ext cx="8229600" cy="3596640"/>
          </a:xfrm>
          <a:prstGeom prst="parallelogram">
            <a:avLst>
              <a:gd name="adj" fmla="val 11780"/>
            </a:avLst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24128" y="1407800"/>
            <a:ext cx="710793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Montserrat Alternates" charset="0"/>
                <a:ea typeface="Montserrat Alternates" charset="0"/>
                <a:cs typeface="Montserrat Alternates" charset="0"/>
              </a:rPr>
              <a:t>Research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solidFill>
                  <a:schemeClr val="bg1"/>
                </a:solidFill>
                <a:latin typeface="Montserrat Alternates" charset="0"/>
                <a:ea typeface="Montserrat Alternates" charset="0"/>
                <a:cs typeface="Montserrat Alternates" charset="0"/>
              </a:rPr>
              <a:t>WireFrame</a:t>
            </a:r>
            <a:endParaRPr lang="en-US" sz="2400" dirty="0" smtClean="0">
              <a:solidFill>
                <a:schemeClr val="bg1"/>
              </a:solidFill>
              <a:latin typeface="Montserrat Alternates" charset="0"/>
              <a:ea typeface="Montserrat Alternates" charset="0"/>
              <a:cs typeface="Montserrat Alternates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Montserrat Alternates" charset="0"/>
                <a:ea typeface="Montserrat Alternates" charset="0"/>
                <a:cs typeface="Montserrat Alternates" charset="0"/>
              </a:rPr>
              <a:t>Build layout in Bootstrap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Montserrat Alternates" charset="0"/>
                <a:ea typeface="Montserrat Alternates" charset="0"/>
                <a:cs typeface="Montserrat Alternates" charset="0"/>
              </a:rPr>
              <a:t>Make something cool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Montserrat Alternates" charset="0"/>
                <a:ea typeface="Montserrat Alternates" charset="0"/>
                <a:cs typeface="Montserrat Alternates" charset="0"/>
              </a:rPr>
              <a:t>Redesign around that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Montserrat Alternates" charset="0"/>
                <a:ea typeface="Montserrat Alternates" charset="0"/>
                <a:cs typeface="Montserrat Alternates" charset="0"/>
              </a:rPr>
              <a:t>Responsiveness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solidFill>
                  <a:schemeClr val="bg1"/>
                </a:solidFill>
                <a:latin typeface="Montserrat Alternates" charset="0"/>
                <a:ea typeface="Montserrat Alternates" charset="0"/>
                <a:cs typeface="Montserrat Alternates" charset="0"/>
              </a:rPr>
              <a:t>Javascript</a:t>
            </a:r>
            <a:r>
              <a:rPr lang="en-US" sz="2400" dirty="0" smtClean="0">
                <a:solidFill>
                  <a:schemeClr val="bg1"/>
                </a:solidFill>
                <a:latin typeface="Montserrat Alternates" charset="0"/>
                <a:ea typeface="Montserrat Alternates" charset="0"/>
                <a:cs typeface="Montserrat Alternates" charset="0"/>
              </a:rPr>
              <a:t> effects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Montserrat Alternates" charset="0"/>
                <a:ea typeface="Montserrat Alternates" charset="0"/>
                <a:cs typeface="Montserrat Alternates" charset="0"/>
              </a:rPr>
              <a:t>Browser testing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Montserrat Alternates" charset="0"/>
                <a:ea typeface="Montserrat Alternates" charset="0"/>
                <a:cs typeface="Montserrat Alternates" charset="0"/>
              </a:rPr>
              <a:t>Adjusting and fiddling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>
              <a:solidFill>
                <a:schemeClr val="bg1"/>
              </a:solidFill>
              <a:latin typeface="Montserrat Alternates" charset="0"/>
              <a:ea typeface="Montserrat Alternates" charset="0"/>
              <a:cs typeface="Montserrat Alternates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  <a:latin typeface="Montserrat Alternates" charset="0"/>
              <a:ea typeface="Montserrat Alternates" charset="0"/>
              <a:cs typeface="Montserrat Alternates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57200" y="205979"/>
            <a:ext cx="8229600" cy="841248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Montserrat Alternates" charset="0"/>
                <a:ea typeface="Montserrat Alternates" charset="0"/>
                <a:cs typeface="Montserrat Alternates" charset="0"/>
              </a:rPr>
              <a:t>Build Process</a:t>
            </a:r>
            <a:endParaRPr lang="en-US" sz="4400" b="1" dirty="0">
              <a:latin typeface="Montserrat Alternates" charset="0"/>
              <a:ea typeface="Montserrat Alternates" charset="0"/>
              <a:cs typeface="Montserrat Alternat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802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457200" y="1267968"/>
            <a:ext cx="8229600" cy="3596640"/>
          </a:xfrm>
          <a:prstGeom prst="parallelogram">
            <a:avLst>
              <a:gd name="adj" fmla="val 11780"/>
            </a:avLst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24128" y="1407800"/>
            <a:ext cx="710793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Montserrat Alternates" charset="0"/>
                <a:ea typeface="Montserrat Alternates" charset="0"/>
                <a:cs typeface="Montserrat Alternates" charset="0"/>
              </a:rPr>
              <a:t>BEST PARTS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Montserrat Alternates" charset="0"/>
                <a:ea typeface="Montserrat Alternates" charset="0"/>
                <a:cs typeface="Montserrat Alternates" charset="0"/>
              </a:rPr>
              <a:t>Successful CSS and JS projects (</a:t>
            </a:r>
            <a:r>
              <a:rPr lang="en-US" sz="2400" dirty="0" err="1" smtClean="0">
                <a:solidFill>
                  <a:schemeClr val="bg1"/>
                </a:solidFill>
                <a:latin typeface="Montserrat Alternates" charset="0"/>
                <a:ea typeface="Montserrat Alternates" charset="0"/>
                <a:cs typeface="Montserrat Alternates" charset="0"/>
              </a:rPr>
              <a:t>mmmm</a:t>
            </a:r>
            <a:r>
              <a:rPr lang="en-US" sz="2400" dirty="0" smtClean="0">
                <a:solidFill>
                  <a:schemeClr val="bg1"/>
                </a:solidFill>
                <a:latin typeface="Montserrat Alternates" charset="0"/>
                <a:ea typeface="Montserrat Alternates" charset="0"/>
                <a:cs typeface="Montserrat Alternates" charset="0"/>
              </a:rPr>
              <a:t> satisfying)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Montserrat Alternates" charset="0"/>
                <a:ea typeface="Montserrat Alternates" charset="0"/>
                <a:cs typeface="Montserrat Alternates" charset="0"/>
              </a:rPr>
              <a:t>Challenges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Montserrat Alternates" charset="0"/>
                <a:ea typeface="Montserrat Alternates" charset="0"/>
                <a:cs typeface="Montserrat Alternates" charset="0"/>
              </a:rPr>
              <a:t>Responsive SVG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Montserrat Alternates" charset="0"/>
                <a:ea typeface="Montserrat Alternates" charset="0"/>
                <a:cs typeface="Montserrat Alternates" charset="0"/>
              </a:rPr>
              <a:t>Learning JS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Montserrat Alternates" charset="0"/>
                <a:ea typeface="Montserrat Alternates" charset="0"/>
                <a:cs typeface="Montserrat Alternates" charset="0"/>
              </a:rPr>
              <a:t>Browser compatibility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Montserrat Alternates" charset="0"/>
                <a:ea typeface="Montserrat Alternates" charset="0"/>
                <a:cs typeface="Montserrat Alternates" charset="0"/>
              </a:rPr>
              <a:t>Scrolling effects!!!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 smtClean="0">
              <a:solidFill>
                <a:schemeClr val="bg1"/>
              </a:solidFill>
              <a:latin typeface="Montserrat Alternates" charset="0"/>
              <a:ea typeface="Montserrat Alternates" charset="0"/>
              <a:cs typeface="Montserrat Alternates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2400" dirty="0" smtClean="0">
              <a:solidFill>
                <a:schemeClr val="bg1"/>
              </a:solidFill>
              <a:latin typeface="Montserrat Alternates" charset="0"/>
              <a:ea typeface="Montserrat Alternates" charset="0"/>
              <a:cs typeface="Montserrat Alternates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Montserrat Alternates" charset="0"/>
              <a:ea typeface="Montserrat Alternates" charset="0"/>
              <a:cs typeface="Montserrat Alternates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  <a:latin typeface="Montserrat Alternates" charset="0"/>
              <a:ea typeface="Montserrat Alternates" charset="0"/>
              <a:cs typeface="Montserrat Alternates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57200" y="205979"/>
            <a:ext cx="8229600" cy="841248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Montserrat Alternates" charset="0"/>
                <a:ea typeface="Montserrat Alternates" charset="0"/>
                <a:cs typeface="Montserrat Alternates" charset="0"/>
              </a:rPr>
              <a:t>Build Process</a:t>
            </a:r>
            <a:endParaRPr lang="en-US" sz="4400" b="1" dirty="0">
              <a:latin typeface="Montserrat Alternates" charset="0"/>
              <a:ea typeface="Montserrat Alternates" charset="0"/>
              <a:cs typeface="Montserrat Alternat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057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457200" y="1267968"/>
            <a:ext cx="8229600" cy="3596640"/>
          </a:xfrm>
          <a:prstGeom prst="parallelogram">
            <a:avLst>
              <a:gd name="adj" fmla="val 11780"/>
            </a:avLst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24128" y="1267968"/>
            <a:ext cx="7107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endParaRPr lang="en-US" sz="2400" dirty="0" smtClean="0">
              <a:solidFill>
                <a:schemeClr val="bg1"/>
              </a:solidFill>
              <a:latin typeface="Montserrat Alternates" charset="0"/>
              <a:ea typeface="Montserrat Alternates" charset="0"/>
              <a:cs typeface="Montserrat Alternates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2400" dirty="0" smtClean="0">
              <a:solidFill>
                <a:schemeClr val="bg1"/>
              </a:solidFill>
              <a:latin typeface="Montserrat Alternates" charset="0"/>
              <a:ea typeface="Montserrat Alternates" charset="0"/>
              <a:cs typeface="Montserrat Alternates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Montserrat Alternates" charset="0"/>
              <a:ea typeface="Montserrat Alternates" charset="0"/>
              <a:cs typeface="Montserrat Alternates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57200" y="205979"/>
            <a:ext cx="8229600" cy="841248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Montserrat Alternates" charset="0"/>
                <a:ea typeface="Montserrat Alternates" charset="0"/>
                <a:cs typeface="Montserrat Alternates" charset="0"/>
              </a:rPr>
              <a:t>Site Demonstration</a:t>
            </a:r>
            <a:endParaRPr lang="en-US" sz="4400" b="1" dirty="0">
              <a:latin typeface="Montserrat Alternates" charset="0"/>
              <a:ea typeface="Montserrat Alternates" charset="0"/>
              <a:cs typeface="Montserrat Alternate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4128" y="1706773"/>
            <a:ext cx="75590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 Alternates" charset="0"/>
                <a:ea typeface="Montserrat Alternates" charset="0"/>
                <a:cs typeface="Montserrat Alternates" charset="0"/>
                <a:hlinkClick r:id="rId2"/>
              </a:rPr>
              <a:t>https://ricsportfolio.herokuapp.com</a:t>
            </a:r>
            <a:r>
              <a:rPr lang="en-US" sz="3200" dirty="0" smtClean="0">
                <a:solidFill>
                  <a:schemeClr val="bg1"/>
                </a:solidFill>
                <a:latin typeface="Montserrat Alternates" charset="0"/>
                <a:ea typeface="Montserrat Alternates" charset="0"/>
                <a:cs typeface="Montserrat Alternates" charset="0"/>
                <a:hlinkClick r:id="rId2"/>
              </a:rPr>
              <a:t>/</a:t>
            </a:r>
            <a:endParaRPr lang="en-US" sz="3200" dirty="0" smtClean="0">
              <a:solidFill>
                <a:schemeClr val="bg1"/>
              </a:solidFill>
              <a:latin typeface="Montserrat Alternates" charset="0"/>
              <a:ea typeface="Montserrat Alternates" charset="0"/>
              <a:cs typeface="Montserrat Alternates" charset="0"/>
            </a:endParaRPr>
          </a:p>
          <a:p>
            <a:endParaRPr lang="en-US" sz="3200" dirty="0" smtClean="0">
              <a:solidFill>
                <a:schemeClr val="bg1"/>
              </a:solidFill>
              <a:latin typeface="Montserrat Alternates" charset="0"/>
              <a:ea typeface="Montserrat Alternates" charset="0"/>
              <a:cs typeface="Montserrat Alternate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87168" y="2650789"/>
            <a:ext cx="4169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Montserrat Alternates" charset="0"/>
                <a:ea typeface="Montserrat Alternates" charset="0"/>
                <a:cs typeface="Montserrat Alternates" charset="0"/>
              </a:rPr>
              <a:t>Pick a feature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59240" y="3928668"/>
            <a:ext cx="2081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Montserrat Alternates" charset="0"/>
                <a:ea typeface="Montserrat Alternates" charset="0"/>
                <a:cs typeface="Montserrat Alternates" charset="0"/>
              </a:rPr>
              <a:t>JS menu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13504" y="3919632"/>
            <a:ext cx="4169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Montserrat Alternates" charset="0"/>
                <a:ea typeface="Montserrat Alternates" charset="0"/>
                <a:cs typeface="Montserrat Alternates" charset="0"/>
              </a:rPr>
              <a:t>SVG draw animation</a:t>
            </a:r>
            <a:endParaRPr lang="en-US" sz="4000" dirty="0" smtClean="0">
              <a:solidFill>
                <a:schemeClr val="bg1"/>
              </a:solidFill>
              <a:latin typeface="Montserrat Alternates" charset="0"/>
              <a:ea typeface="Montserrat Alternates" charset="0"/>
              <a:cs typeface="Montserrat Alternate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20995760">
            <a:off x="6236885" y="2356873"/>
            <a:ext cx="839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chemeClr val="bg1"/>
                </a:solidFill>
                <a:latin typeface="Montserrat Alternates" charset="0"/>
                <a:ea typeface="Montserrat Alternates" charset="0"/>
                <a:cs typeface="Montserrat Alternates" charset="0"/>
              </a:rPr>
              <a:t>???</a:t>
            </a:r>
            <a:endParaRPr lang="en-US" sz="4000" dirty="0" smtClean="0">
              <a:solidFill>
                <a:schemeClr val="bg1"/>
              </a:solidFill>
              <a:latin typeface="Montserrat Alternates" charset="0"/>
              <a:ea typeface="Montserrat Alternates" charset="0"/>
              <a:cs typeface="Montserrat Alternates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20995760">
            <a:off x="6982649" y="3135690"/>
            <a:ext cx="839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chemeClr val="bg1"/>
                </a:solidFill>
                <a:latin typeface="Montserrat Alternates" charset="0"/>
                <a:ea typeface="Montserrat Alternates" charset="0"/>
                <a:cs typeface="Montserrat Alternates" charset="0"/>
              </a:rPr>
              <a:t>???</a:t>
            </a:r>
            <a:endParaRPr lang="en-US" sz="4000" dirty="0" smtClean="0">
              <a:solidFill>
                <a:schemeClr val="bg1"/>
              </a:solidFill>
              <a:latin typeface="Montserrat Alternates" charset="0"/>
              <a:ea typeface="Montserrat Alternates" charset="0"/>
              <a:cs typeface="Montserrat Alternate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1320309">
            <a:off x="7252895" y="2478709"/>
            <a:ext cx="839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chemeClr val="bg1"/>
                </a:solidFill>
                <a:latin typeface="Montserrat Alternates" charset="0"/>
                <a:ea typeface="Montserrat Alternates" charset="0"/>
                <a:cs typeface="Montserrat Alternates" charset="0"/>
              </a:rPr>
              <a:t>???</a:t>
            </a:r>
            <a:endParaRPr lang="en-US" sz="4000" dirty="0" smtClean="0">
              <a:solidFill>
                <a:schemeClr val="bg1"/>
              </a:solidFill>
              <a:latin typeface="Montserrat Alternates" charset="0"/>
              <a:ea typeface="Montserrat Alternates" charset="0"/>
              <a:cs typeface="Montserrat Alternate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41024" y="3590531"/>
            <a:ext cx="839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chemeClr val="bg1"/>
                </a:solidFill>
                <a:latin typeface="Montserrat Alternates" charset="0"/>
                <a:ea typeface="Montserrat Alternates" charset="0"/>
                <a:cs typeface="Montserrat Alternates" charset="0"/>
              </a:rPr>
              <a:t>???</a:t>
            </a:r>
            <a:endParaRPr lang="en-US" sz="4000" dirty="0" smtClean="0">
              <a:solidFill>
                <a:schemeClr val="bg1"/>
              </a:solidFill>
              <a:latin typeface="Montserrat Alternates" charset="0"/>
              <a:ea typeface="Montserrat Alternates" charset="0"/>
              <a:cs typeface="Montserrat Alternate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19834958">
            <a:off x="1748800" y="3343414"/>
            <a:ext cx="839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chemeClr val="bg1"/>
                </a:solidFill>
                <a:latin typeface="Montserrat Alternates" charset="0"/>
                <a:ea typeface="Montserrat Alternates" charset="0"/>
                <a:cs typeface="Montserrat Alternates" charset="0"/>
              </a:rPr>
              <a:t>???</a:t>
            </a:r>
            <a:endParaRPr lang="en-US" sz="4000" dirty="0" smtClean="0">
              <a:solidFill>
                <a:schemeClr val="bg1"/>
              </a:solidFill>
              <a:latin typeface="Montserrat Alternates" charset="0"/>
              <a:ea typeface="Montserrat Alternates" charset="0"/>
              <a:cs typeface="Montserrat Alternate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rot="19834958">
            <a:off x="747945" y="3956475"/>
            <a:ext cx="839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chemeClr val="bg1"/>
                </a:solidFill>
                <a:latin typeface="Montserrat Alternates" charset="0"/>
                <a:ea typeface="Montserrat Alternates" charset="0"/>
                <a:cs typeface="Montserrat Alternates" charset="0"/>
              </a:rPr>
              <a:t>???</a:t>
            </a:r>
            <a:endParaRPr lang="en-US" sz="4000" dirty="0" smtClean="0">
              <a:solidFill>
                <a:schemeClr val="bg1"/>
              </a:solidFill>
              <a:latin typeface="Montserrat Alternates" charset="0"/>
              <a:ea typeface="Montserrat Alternates" charset="0"/>
              <a:cs typeface="Montserrat Alternate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 rot="19834958">
            <a:off x="738872" y="3220879"/>
            <a:ext cx="839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chemeClr val="bg1"/>
                </a:solidFill>
                <a:latin typeface="Montserrat Alternates" charset="0"/>
                <a:ea typeface="Montserrat Alternates" charset="0"/>
                <a:cs typeface="Montserrat Alternates" charset="0"/>
              </a:rPr>
              <a:t>???</a:t>
            </a:r>
            <a:endParaRPr lang="en-US" sz="4000" dirty="0" smtClean="0">
              <a:solidFill>
                <a:schemeClr val="bg1"/>
              </a:solidFill>
              <a:latin typeface="Montserrat Alternates" charset="0"/>
              <a:ea typeface="Montserrat Alternates" charset="0"/>
              <a:cs typeface="Montserrat Alternat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831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457200" y="1292352"/>
            <a:ext cx="8229600" cy="3596640"/>
          </a:xfrm>
          <a:prstGeom prst="parallelogram">
            <a:avLst>
              <a:gd name="adj" fmla="val 11780"/>
            </a:avLst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57200" y="205979"/>
            <a:ext cx="8229600" cy="841248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Montserrat Alternates" charset="0"/>
                <a:ea typeface="Montserrat Alternates" charset="0"/>
                <a:cs typeface="Montserrat Alternates" charset="0"/>
              </a:rPr>
              <a:t>SVG draw animation</a:t>
            </a:r>
            <a:endParaRPr lang="en-US" sz="4400" b="1" dirty="0">
              <a:latin typeface="Montserrat Alternates" charset="0"/>
              <a:ea typeface="Montserrat Alternates" charset="0"/>
              <a:cs typeface="Montserrat Alternates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18032" y="1389888"/>
            <a:ext cx="710793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Scalable Vector Graphics are cool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</a:rPr>
              <a:t>Dasharray</a:t>
            </a:r>
            <a:r>
              <a:rPr lang="en-US" sz="2800" dirty="0" smtClean="0">
                <a:solidFill>
                  <a:schemeClr val="bg1"/>
                </a:solidFill>
              </a:rPr>
              <a:t> and </a:t>
            </a:r>
            <a:r>
              <a:rPr lang="en-US" sz="2800" dirty="0" err="1" smtClean="0">
                <a:solidFill>
                  <a:schemeClr val="bg1"/>
                </a:solidFill>
              </a:rPr>
              <a:t>dashoffset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Change class on scroll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Text within SVG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Foreign object tags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804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457200" y="1292352"/>
            <a:ext cx="8229600" cy="3596640"/>
          </a:xfrm>
          <a:prstGeom prst="parallelogram">
            <a:avLst>
              <a:gd name="adj" fmla="val 11780"/>
            </a:avLst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57200" y="205979"/>
            <a:ext cx="8229600" cy="841248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Montserrat Alternates" charset="0"/>
                <a:ea typeface="Montserrat Alternates" charset="0"/>
                <a:cs typeface="Montserrat Alternates" charset="0"/>
              </a:rPr>
              <a:t>JS menu</a:t>
            </a:r>
            <a:endParaRPr lang="en-US" sz="4400" b="1" dirty="0">
              <a:latin typeface="Montserrat Alternates" charset="0"/>
              <a:ea typeface="Montserrat Alternates" charset="0"/>
              <a:cs typeface="Montserrat Alternat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84270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790</TotalTime>
  <Words>189</Words>
  <Application>Microsoft Macintosh PowerPoint</Application>
  <PresentationFormat>On-screen Show (16:9)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Montserrat Alternates</vt:lpstr>
      <vt:lpstr>Arial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 lavers</dc:creator>
  <cp:lastModifiedBy>ric lavers</cp:lastModifiedBy>
  <cp:revision>11</cp:revision>
  <dcterms:created xsi:type="dcterms:W3CDTF">2017-09-10T10:59:04Z</dcterms:created>
  <dcterms:modified xsi:type="dcterms:W3CDTF">2017-09-11T00:09:22Z</dcterms:modified>
</cp:coreProperties>
</file>