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BA1-0F2C-09E3-497F-EE2EB0A8A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CHARITY DAO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E6CC-351D-D53D-7E53-263A7EFE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 descr="A heart with a star in the middle&#10;&#10;Description automatically generated">
            <a:extLst>
              <a:ext uri="{FF2B5EF4-FFF2-40B4-BE49-F238E27FC236}">
                <a16:creationId xmlns:a16="http://schemas.microsoft.com/office/drawing/2014/main" id="{4C3B319A-6F47-D17C-FB52-7F7237E1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1" y="994385"/>
            <a:ext cx="120031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1.2.1 Apply to be a new reviewer - apply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login account has not applied to be a reviewer before, he can apply to be a new reviewer.</a:t>
            </a:r>
          </a:p>
        </p:txBody>
      </p:sp>
    </p:spTree>
    <p:extLst>
      <p:ext uri="{BB962C8B-B14F-4D97-AF65-F5344CB8AC3E}">
        <p14:creationId xmlns:p14="http://schemas.microsoft.com/office/powerpoint/2010/main" val="1325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7B8A-D265-343D-27DD-7DC4834C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D7D018-BB36-8301-A0FD-5A4C9AEF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314520"/>
            <a:ext cx="9603274" cy="6228959"/>
          </a:xfrm>
        </p:spPr>
      </p:pic>
    </p:spTree>
    <p:extLst>
      <p:ext uri="{BB962C8B-B14F-4D97-AF65-F5344CB8AC3E}">
        <p14:creationId xmlns:p14="http://schemas.microsoft.com/office/powerpoint/2010/main" val="138290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1.2.2 Apply to be a new reviewer – view application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login account has applied to be a reviewer before, the application details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339410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1.2.3 Apply to be a new reviewer – view reviewer details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login account is a reviewer, the reviewer information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35752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7B8A-D265-343D-27DD-7DC4834C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68F8AF-5391-DE24-191C-05113F6A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804518"/>
            <a:ext cx="9603274" cy="5196731"/>
          </a:xfrm>
        </p:spPr>
      </p:pic>
    </p:spTree>
    <p:extLst>
      <p:ext uri="{BB962C8B-B14F-4D97-AF65-F5344CB8AC3E}">
        <p14:creationId xmlns:p14="http://schemas.microsoft.com/office/powerpoint/2010/main" val="349053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1.3 Update reviewer information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user must login to see the content of the page, otherwise a warning message will be shown.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A02163-CDDE-10FD-B72F-449BD74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84031"/>
            <a:ext cx="9603275" cy="26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1.3.1 Update reviewer information - update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login account is a current reviewer (reviewer of Active or Doubted status), he can update his personal information, email, twitter or telegram account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1896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7B8A-D265-343D-27DD-7DC4834C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A34285-FB2B-BC26-298F-EE0BD75FF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11633"/>
            <a:ext cx="9603275" cy="6634733"/>
          </a:xfrm>
        </p:spPr>
      </p:pic>
    </p:spTree>
    <p:extLst>
      <p:ext uri="{BB962C8B-B14F-4D97-AF65-F5344CB8AC3E}">
        <p14:creationId xmlns:p14="http://schemas.microsoft.com/office/powerpoint/2010/main" val="401547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1.3.1 Update reviewer information - update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Once “Update information” button is clicked, connected wallet will be asked to approve transaction. After the transaction is approved and completed, a success message will be displayed.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00EF6C-13D8-0B80-EF59-7E86D19C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14" y="3429000"/>
            <a:ext cx="9583540" cy="22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1.3.2 Update reviewer information – quit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login account choose “Quit” for status, there will be a text area for him to input reason for quit, and “Quit to be a Reviewer” button will be shown.</a:t>
            </a:r>
          </a:p>
        </p:txBody>
      </p:sp>
      <p:pic>
        <p:nvPicPr>
          <p:cNvPr id="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F32A14-AD39-196B-74C6-4346BFA9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38" y="2890683"/>
            <a:ext cx="9592516" cy="3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8E60-C2A5-E5D3-13FA-688ED76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2BAB-BAF1-3D65-7030-35E4670C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The app contains 2 main sections:</a:t>
            </a:r>
          </a:p>
          <a:p>
            <a:r>
              <a:rPr lang="en-SG" dirty="0"/>
              <a:t>Reviewers</a:t>
            </a:r>
          </a:p>
          <a:p>
            <a:r>
              <a:rPr lang="en-SG" dirty="0"/>
              <a:t>ERC20 / NFT Launch Pad</a:t>
            </a:r>
          </a:p>
        </p:txBody>
      </p:sp>
    </p:spTree>
    <p:extLst>
      <p:ext uri="{BB962C8B-B14F-4D97-AF65-F5344CB8AC3E}">
        <p14:creationId xmlns:p14="http://schemas.microsoft.com/office/powerpoint/2010/main" val="185014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1.3.2 Update reviewer information – quit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Once “Quit to be a Reviewer” button is clicked, connected wallet will be asked to approve transaction. After the transaction is approved and completed, the account’s reviewer status will become “Quitted”.</a:t>
            </a:r>
          </a:p>
        </p:txBody>
      </p:sp>
    </p:spTree>
    <p:extLst>
      <p:ext uri="{BB962C8B-B14F-4D97-AF65-F5344CB8AC3E}">
        <p14:creationId xmlns:p14="http://schemas.microsoft.com/office/powerpoint/2010/main" val="179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BF20-AC37-8EA2-3697-0389031D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Reviewers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2C0C-FB01-1C7E-91CE-CB36768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Reviewers list</a:t>
            </a:r>
          </a:p>
          <a:p>
            <a:r>
              <a:rPr lang="en-SG" dirty="0"/>
              <a:t>Apply to be a new reviewer</a:t>
            </a:r>
          </a:p>
          <a:p>
            <a:r>
              <a:rPr lang="en-SG" dirty="0"/>
              <a:t>Update reviewer information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260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1.1.1 Reviewers list -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page will show all the current reviewers (reviewers with Active and Doubted status).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6F25E3-4297-E371-A208-73EECC099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" t="16801" r="2164" b="46858"/>
          <a:stretch/>
        </p:blipFill>
        <p:spPr>
          <a:xfrm>
            <a:off x="1451579" y="2843434"/>
            <a:ext cx="9603275" cy="21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1.1.2 Reviewers list – Reviewer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By clicking on the “View Details” button next to the address, reviewer details will be shown below.</a:t>
            </a:r>
          </a:p>
        </p:txBody>
      </p:sp>
    </p:spTree>
    <p:extLst>
      <p:ext uri="{BB962C8B-B14F-4D97-AF65-F5344CB8AC3E}">
        <p14:creationId xmlns:p14="http://schemas.microsoft.com/office/powerpoint/2010/main" val="321699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2A1316-44C3-EF9D-491A-39AA06B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2BBECD-27C4-8BEF-954C-D2144F4A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B090B7-E3DB-D720-D38E-AF922B0D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08" y="258209"/>
            <a:ext cx="9732415" cy="63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1.1.3 Reviewers list – Doubt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user has logged in and the login account is a current reviewer (reviewer with Active and Doubted status),  there will be a “Doubt” button.</a:t>
            </a:r>
          </a:p>
        </p:txBody>
      </p:sp>
    </p:spTree>
    <p:extLst>
      <p:ext uri="{BB962C8B-B14F-4D97-AF65-F5344CB8AC3E}">
        <p14:creationId xmlns:p14="http://schemas.microsoft.com/office/powerpoint/2010/main" val="21425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1.1.3 Reviewers list – Doubt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By clicking on the button, current login account will be able to initialize a new Doubt.</a:t>
            </a:r>
          </a:p>
        </p:txBody>
      </p:sp>
    </p:spTree>
    <p:extLst>
      <p:ext uri="{BB962C8B-B14F-4D97-AF65-F5344CB8AC3E}">
        <p14:creationId xmlns:p14="http://schemas.microsoft.com/office/powerpoint/2010/main" val="136411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03C-7AC5-C438-4619-BF9401D0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1.2 Apply to be a new reviewer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299-1A9C-E09A-9E8F-14B4372D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user must login to see the content of the page, otherwise a warning message will be shown.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64D95A-387F-DA14-D501-80E6B975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12127"/>
            <a:ext cx="9603275" cy="25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54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448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CHARITY DAO DEMO</vt:lpstr>
      <vt:lpstr>Sections</vt:lpstr>
      <vt:lpstr>1. Reviewers</vt:lpstr>
      <vt:lpstr>1.1.1 Reviewers list - list</vt:lpstr>
      <vt:lpstr>1.1.2 Reviewers list – Reviewer Details</vt:lpstr>
      <vt:lpstr>PowerPoint Presentation</vt:lpstr>
      <vt:lpstr>1.1.3 Reviewers list – Doubt</vt:lpstr>
      <vt:lpstr>1.1.3 Reviewers list – Doubt</vt:lpstr>
      <vt:lpstr>1.2 Apply to be a new reviewer </vt:lpstr>
      <vt:lpstr>1.2.1 Apply to be a new reviewer - apply </vt:lpstr>
      <vt:lpstr>PowerPoint Presentation</vt:lpstr>
      <vt:lpstr>1.2.2 Apply to be a new reviewer – view application </vt:lpstr>
      <vt:lpstr>1.2.3 Apply to be a new reviewer – view reviewer details </vt:lpstr>
      <vt:lpstr>PowerPoint Presentation</vt:lpstr>
      <vt:lpstr>1.3 Update reviewer information </vt:lpstr>
      <vt:lpstr>1.3.1 Update reviewer information - update </vt:lpstr>
      <vt:lpstr>PowerPoint Presentation</vt:lpstr>
      <vt:lpstr>1.3.1 Update reviewer information - update </vt:lpstr>
      <vt:lpstr>1.3.2 Update reviewer information – quit </vt:lpstr>
      <vt:lpstr>1.3.2 Update reviewer information – quit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Li</dc:creator>
  <cp:lastModifiedBy>Richard Li</cp:lastModifiedBy>
  <cp:revision>21</cp:revision>
  <dcterms:created xsi:type="dcterms:W3CDTF">2024-08-19T05:30:05Z</dcterms:created>
  <dcterms:modified xsi:type="dcterms:W3CDTF">2024-08-19T06:51:31Z</dcterms:modified>
</cp:coreProperties>
</file>