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09310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9B94DC-CCA8-429D-A4AF-E718057CB1E7}"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8407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90931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829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805761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833887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98225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4172148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44821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136135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99421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9B94DC-CCA8-429D-A4AF-E718057CB1E7}"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149696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9B94DC-CCA8-429D-A4AF-E718057CB1E7}"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68342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83070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37389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19B94DC-CCA8-429D-A4AF-E718057CB1E7}" type="datetimeFigureOut">
              <a:rPr lang="en-US" smtClean="0"/>
              <a:t>11/11/2022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129192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9B94DC-CCA8-429D-A4AF-E718057CB1E7}"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60052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9B94DC-CCA8-429D-A4AF-E718057CB1E7}" type="datetimeFigureOut">
              <a:rPr lang="en-US" smtClean="0"/>
              <a:t>11/11/2022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2CD2CB-FC2B-4095-B71F-51EDC5231846}" type="slidenum">
              <a:rPr lang="en-US" smtClean="0"/>
              <a:t>‹#›</a:t>
            </a:fld>
            <a:endParaRPr lang="en-US"/>
          </a:p>
        </p:txBody>
      </p:sp>
    </p:spTree>
    <p:extLst>
      <p:ext uri="{BB962C8B-B14F-4D97-AF65-F5344CB8AC3E}">
        <p14:creationId xmlns:p14="http://schemas.microsoft.com/office/powerpoint/2010/main" val="145396741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dirty="0" smtClean="0"/>
              <a:t>Predicting Customer Churn In The Internet Service And Converting The Customer Base Into FMCG Customers. </a:t>
            </a:r>
            <a:endParaRPr lang="en-US" sz="4800" dirty="0"/>
          </a:p>
        </p:txBody>
      </p:sp>
      <p:sp>
        <p:nvSpPr>
          <p:cNvPr id="3" name="Subtitle 2"/>
          <p:cNvSpPr>
            <a:spLocks noGrp="1"/>
          </p:cNvSpPr>
          <p:nvPr>
            <p:ph type="subTitle" idx="1"/>
          </p:nvPr>
        </p:nvSpPr>
        <p:spPr/>
        <p:txBody>
          <a:bodyPr/>
          <a:lstStyle/>
          <a:p>
            <a:pPr algn="r"/>
            <a:endParaRPr lang="en-US" dirty="0" smtClean="0"/>
          </a:p>
          <a:p>
            <a:pPr algn="r"/>
            <a:r>
              <a:rPr lang="en-US" dirty="0" smtClean="0"/>
              <a:t>By Richard Kabiru </a:t>
            </a:r>
            <a:r>
              <a:rPr lang="en-US" dirty="0" err="1" smtClean="0"/>
              <a:t>waithera</a:t>
            </a:r>
            <a:endParaRPr lang="en-US" dirty="0"/>
          </a:p>
        </p:txBody>
      </p:sp>
    </p:spTree>
    <p:extLst>
      <p:ext uri="{BB962C8B-B14F-4D97-AF65-F5344CB8AC3E}">
        <p14:creationId xmlns:p14="http://schemas.microsoft.com/office/powerpoint/2010/main" val="151571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err="1" smtClean="0"/>
              <a:t>Ahadi</a:t>
            </a:r>
            <a:r>
              <a:rPr lang="en-US" dirty="0" smtClean="0"/>
              <a:t> Wireless is a startup company that deals with Wi-Fi internet service provision in low income areas around Nairobi and it also has an online retail shop that sells and delivers affordable Fast Moving Consumer Goods to the localities in which it provides the internet service. The company has been in the market for four years of which the internet service has been functional for two years while the FMCG online shop has been active for seven months. The customer base of the internet service is greater than that of the FMCG online shop. The business objective is to provide affordable internet access and to provide affordable FMCGs to the community.</a:t>
            </a:r>
            <a:endParaRPr lang="en-US" dirty="0"/>
          </a:p>
        </p:txBody>
      </p:sp>
    </p:spTree>
    <p:extLst>
      <p:ext uri="{BB962C8B-B14F-4D97-AF65-F5344CB8AC3E}">
        <p14:creationId xmlns:p14="http://schemas.microsoft.com/office/powerpoint/2010/main" val="3898898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a:t>In the telecommunication sector, the cost of customer acquisition is high. For startup businesses, network downtime is the main cause of loss of customer </a:t>
            </a:r>
            <a:r>
              <a:rPr lang="en-US" dirty="0" smtClean="0"/>
              <a:t>base. Network </a:t>
            </a:r>
            <a:r>
              <a:rPr lang="en-US" dirty="0"/>
              <a:t>downtime occurs when a network is inaccessible due to failure of a particular system, application or an entire network. It can be caused by maintenance activities, unexpected technical failures or power cuts. Network downtime leads to customer churn due to unreliability of the services on offer. This causes the consumers to lack confidence in the services being provided hence the consumer switches to other competing alternative services. In this case, it costs the company more to acquire new clients as compared to retaining the existing ones.</a:t>
            </a:r>
          </a:p>
          <a:p>
            <a:endParaRPr lang="en-US" dirty="0"/>
          </a:p>
        </p:txBody>
      </p:sp>
    </p:spTree>
    <p:extLst>
      <p:ext uri="{BB962C8B-B14F-4D97-AF65-F5344CB8AC3E}">
        <p14:creationId xmlns:p14="http://schemas.microsoft.com/office/powerpoint/2010/main" val="323125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dirty="0"/>
              <a:t>To </a:t>
            </a:r>
            <a:r>
              <a:rPr lang="en-US" dirty="0" smtClean="0"/>
              <a:t>predict </a:t>
            </a:r>
            <a:r>
              <a:rPr lang="en-US" dirty="0"/>
              <a:t>network downtime.</a:t>
            </a:r>
          </a:p>
          <a:p>
            <a:pPr lvl="0"/>
            <a:r>
              <a:rPr lang="en-US" dirty="0"/>
              <a:t>To identify the frequency of network downtime experienced by different consumer groups.</a:t>
            </a:r>
          </a:p>
          <a:p>
            <a:pPr lvl="0"/>
            <a:r>
              <a:rPr lang="en-US" dirty="0"/>
              <a:t>To predict customer churn due to network </a:t>
            </a:r>
            <a:r>
              <a:rPr lang="en-US" dirty="0" smtClean="0"/>
              <a:t>downtime.</a:t>
            </a:r>
            <a:endParaRPr lang="en-US" dirty="0"/>
          </a:p>
          <a:p>
            <a:pPr lvl="0"/>
            <a:r>
              <a:rPr lang="en-US" dirty="0"/>
              <a:t>To identify consumers that can be converted from the </a:t>
            </a:r>
            <a:r>
              <a:rPr lang="en-US" dirty="0" smtClean="0"/>
              <a:t>network service </a:t>
            </a:r>
            <a:r>
              <a:rPr lang="en-US" dirty="0"/>
              <a:t>to the </a:t>
            </a:r>
            <a:r>
              <a:rPr lang="en-US" dirty="0" smtClean="0"/>
              <a:t>FMCG </a:t>
            </a:r>
            <a:r>
              <a:rPr lang="en-US" dirty="0"/>
              <a:t>side of the </a:t>
            </a:r>
            <a:r>
              <a:rPr lang="en-US" dirty="0" smtClean="0"/>
              <a:t>business.</a:t>
            </a:r>
            <a:endParaRPr lang="en-US" dirty="0"/>
          </a:p>
          <a:p>
            <a:endParaRPr lang="en-US" dirty="0"/>
          </a:p>
        </p:txBody>
      </p:sp>
    </p:spTree>
    <p:extLst>
      <p:ext uri="{BB962C8B-B14F-4D97-AF65-F5344CB8AC3E}">
        <p14:creationId xmlns:p14="http://schemas.microsoft.com/office/powerpoint/2010/main" val="53845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Isolation Forest – Anomaly detection to predict network downtime</a:t>
            </a:r>
          </a:p>
          <a:p>
            <a:r>
              <a:rPr lang="en-US" dirty="0" smtClean="0"/>
              <a:t>Clustering techniques [Density based clustering and Hierarchical clustering] – To conduct market segmentation among internet service customers and the potential to convert customers from the internet service to online shop services.</a:t>
            </a:r>
          </a:p>
          <a:p>
            <a:r>
              <a:rPr lang="en-US" dirty="0" smtClean="0"/>
              <a:t>Classification techniques [Logistic regression, Support Vector Machine, Random Forest] – To predict customers at a higher risk of churning</a:t>
            </a:r>
            <a:endParaRPr lang="en-US" dirty="0"/>
          </a:p>
        </p:txBody>
      </p:sp>
    </p:spTree>
    <p:extLst>
      <p:ext uri="{BB962C8B-B14F-4D97-AF65-F5344CB8AC3E}">
        <p14:creationId xmlns:p14="http://schemas.microsoft.com/office/powerpoint/2010/main" val="1142572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1480</TotalTime>
  <Words>376</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Predicting Customer Churn In The Internet Service And Converting The Customer Base Into FMCG Customers. </vt:lpstr>
      <vt:lpstr>Introduction</vt:lpstr>
      <vt:lpstr>Problem Statement</vt:lpstr>
      <vt:lpstr>Objectives</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Caused By Network Downtime</dc:title>
  <dc:creator>Rick-Royal</dc:creator>
  <cp:lastModifiedBy>Rick-Royal</cp:lastModifiedBy>
  <cp:revision>13</cp:revision>
  <dcterms:created xsi:type="dcterms:W3CDTF">2022-11-09T13:48:07Z</dcterms:created>
  <dcterms:modified xsi:type="dcterms:W3CDTF">2022-11-11T13:33:11Z</dcterms:modified>
</cp:coreProperties>
</file>