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09310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9B94DC-CCA8-429D-A4AF-E718057CB1E7}"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407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90931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82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05761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33887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98225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4172148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44821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136135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99421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9B94DC-CCA8-429D-A4AF-E718057CB1E7}"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14969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9B94DC-CCA8-429D-A4AF-E718057CB1E7}"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68342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83070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37389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19B94DC-CCA8-429D-A4AF-E718057CB1E7}" type="datetimeFigureOut">
              <a:rPr lang="en-US" smtClean="0"/>
              <a:t>11/18/2022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129192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9B94DC-CCA8-429D-A4AF-E718057CB1E7}"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60052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9B94DC-CCA8-429D-A4AF-E718057CB1E7}" type="datetimeFigureOut">
              <a:rPr lang="en-US" smtClean="0"/>
              <a:t>11/18/2022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2CD2CB-FC2B-4095-B71F-51EDC5231846}" type="slidenum">
              <a:rPr lang="en-US" smtClean="0"/>
              <a:t>‹#›</a:t>
            </a:fld>
            <a:endParaRPr lang="en-US"/>
          </a:p>
        </p:txBody>
      </p:sp>
    </p:spTree>
    <p:extLst>
      <p:ext uri="{BB962C8B-B14F-4D97-AF65-F5344CB8AC3E}">
        <p14:creationId xmlns:p14="http://schemas.microsoft.com/office/powerpoint/2010/main" val="14539674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dirty="0" smtClean="0"/>
              <a:t>Predicting Customer Churn In Internet Service Provider Startup Enterprises </a:t>
            </a:r>
            <a:r>
              <a:rPr lang="en-US" sz="4800" dirty="0" smtClean="0"/>
              <a:t>Caused by Network </a:t>
            </a:r>
            <a:r>
              <a:rPr lang="en-US" sz="4800" dirty="0" smtClean="0"/>
              <a:t>Downtime</a:t>
            </a:r>
            <a:endParaRPr lang="en-US" sz="4800" dirty="0"/>
          </a:p>
        </p:txBody>
      </p:sp>
      <p:sp>
        <p:nvSpPr>
          <p:cNvPr id="3" name="Subtitle 2"/>
          <p:cNvSpPr>
            <a:spLocks noGrp="1"/>
          </p:cNvSpPr>
          <p:nvPr>
            <p:ph type="subTitle" idx="1"/>
          </p:nvPr>
        </p:nvSpPr>
        <p:spPr/>
        <p:txBody>
          <a:bodyPr/>
          <a:lstStyle/>
          <a:p>
            <a:pPr algn="r"/>
            <a:endParaRPr lang="en-US" dirty="0" smtClean="0"/>
          </a:p>
          <a:p>
            <a:pPr algn="r"/>
            <a:r>
              <a:rPr lang="en-US" dirty="0" smtClean="0"/>
              <a:t>By Richard Kabiru </a:t>
            </a:r>
            <a:r>
              <a:rPr lang="en-US" dirty="0" err="1" smtClean="0"/>
              <a:t>waithera</a:t>
            </a:r>
            <a:endParaRPr lang="en-US" dirty="0"/>
          </a:p>
        </p:txBody>
      </p:sp>
    </p:spTree>
    <p:extLst>
      <p:ext uri="{BB962C8B-B14F-4D97-AF65-F5344CB8AC3E}">
        <p14:creationId xmlns:p14="http://schemas.microsoft.com/office/powerpoint/2010/main" val="151571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lstStyle/>
          <a:p>
            <a:r>
              <a:rPr lang="en-US" dirty="0" err="1" smtClean="0"/>
              <a:t>Ahadi</a:t>
            </a:r>
            <a:r>
              <a:rPr lang="en-US" dirty="0" smtClean="0"/>
              <a:t> Wireless is a startup </a:t>
            </a:r>
            <a:r>
              <a:rPr lang="en-US" dirty="0" smtClean="0"/>
              <a:t>company that deals in the provision of affordable internet services through Wi-Fi connections in low income areas.</a:t>
            </a:r>
          </a:p>
          <a:p>
            <a:r>
              <a:rPr lang="en-US" dirty="0"/>
              <a:t>The objective of the company is to provide affordable internet to areas with a high population density</a:t>
            </a:r>
            <a:r>
              <a:rPr lang="en-US" dirty="0" smtClean="0"/>
              <a:t>.</a:t>
            </a:r>
            <a:endParaRPr lang="en-US" dirty="0" smtClean="0"/>
          </a:p>
          <a:p>
            <a:r>
              <a:rPr lang="en-US" dirty="0" smtClean="0"/>
              <a:t>The company has been in the market for four years and has a customer base in the East lands of Nairobi.</a:t>
            </a:r>
          </a:p>
        </p:txBody>
      </p:sp>
    </p:spTree>
    <p:extLst>
      <p:ext uri="{BB962C8B-B14F-4D97-AF65-F5344CB8AC3E}">
        <p14:creationId xmlns:p14="http://schemas.microsoft.com/office/powerpoint/2010/main" val="26659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a:t>In the telecommunication sector, the cost of customer acquisition is high. For startup businesses, network downtime is the main cause of loss of customer </a:t>
            </a:r>
            <a:r>
              <a:rPr lang="en-US" dirty="0" smtClean="0"/>
              <a:t>base. Network </a:t>
            </a:r>
            <a:r>
              <a:rPr lang="en-US" dirty="0"/>
              <a:t>downtime occurs when a network is inaccessible due to failure of a particular system, application or an entire network. It can be caused by maintenance activities, unexpected technical failures or power cuts. Network downtime leads to customer churn due to unreliability of the services on offer. This causes the consumers to lack confidence in the services being provided hence the consumer switches to other competing alternative services. In this case, it costs the company more to acquire new clients as compared to retaining the existing ones.</a:t>
            </a:r>
          </a:p>
          <a:p>
            <a:endParaRPr lang="en-US" dirty="0"/>
          </a:p>
        </p:txBody>
      </p:sp>
    </p:spTree>
    <p:extLst>
      <p:ext uri="{BB962C8B-B14F-4D97-AF65-F5344CB8AC3E}">
        <p14:creationId xmlns:p14="http://schemas.microsoft.com/office/powerpoint/2010/main" val="3231251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dirty="0" smtClean="0"/>
              <a:t>To </a:t>
            </a:r>
            <a:r>
              <a:rPr lang="en-US" dirty="0"/>
              <a:t>predict customer churn due to network </a:t>
            </a:r>
            <a:r>
              <a:rPr lang="en-US" dirty="0" smtClean="0"/>
              <a:t>downtime.</a:t>
            </a:r>
          </a:p>
          <a:p>
            <a:r>
              <a:rPr lang="en-US" dirty="0"/>
              <a:t>To predict network downtime</a:t>
            </a:r>
            <a:r>
              <a:rPr lang="en-US" dirty="0" smtClean="0"/>
              <a:t>.</a:t>
            </a:r>
          </a:p>
          <a:p>
            <a:pPr lvl="0"/>
            <a:r>
              <a:rPr lang="en-US" dirty="0"/>
              <a:t>To identify the frequency of network downtime experienced by different consumer groups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53845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Isolation Forest – Anomaly detection to predict network downtime</a:t>
            </a:r>
          </a:p>
          <a:p>
            <a:r>
              <a:rPr lang="en-US" dirty="0" smtClean="0"/>
              <a:t>Clustering techniques [Density based clustering and Hierarchical clustering] – To conduct </a:t>
            </a:r>
            <a:r>
              <a:rPr lang="en-US" dirty="0" smtClean="0"/>
              <a:t>behavioral market </a:t>
            </a:r>
            <a:r>
              <a:rPr lang="en-US" dirty="0" smtClean="0"/>
              <a:t>segmentation among internet service customers. </a:t>
            </a:r>
          </a:p>
          <a:p>
            <a:r>
              <a:rPr lang="en-US" dirty="0" smtClean="0"/>
              <a:t>Classification techniques [Logistic regression, Support Vector Machine, Random Forest] – To predict customers at a higher risk of churning</a:t>
            </a:r>
            <a:endParaRPr lang="en-US" dirty="0"/>
          </a:p>
        </p:txBody>
      </p:sp>
    </p:spTree>
    <p:extLst>
      <p:ext uri="{BB962C8B-B14F-4D97-AF65-F5344CB8AC3E}">
        <p14:creationId xmlns:p14="http://schemas.microsoft.com/office/powerpoint/2010/main" val="114257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requirements</a:t>
            </a:r>
            <a:endParaRPr lang="en-US" dirty="0"/>
          </a:p>
        </p:txBody>
      </p:sp>
      <p:sp>
        <p:nvSpPr>
          <p:cNvPr id="3" name="Content Placeholder 2"/>
          <p:cNvSpPr>
            <a:spLocks noGrp="1"/>
          </p:cNvSpPr>
          <p:nvPr>
            <p:ph idx="1"/>
          </p:nvPr>
        </p:nvSpPr>
        <p:spPr/>
        <p:txBody>
          <a:bodyPr/>
          <a:lstStyle/>
          <a:p>
            <a:r>
              <a:rPr lang="en-US" dirty="0" smtClean="0"/>
              <a:t>Geolocation data – to determine the locations </a:t>
            </a:r>
            <a:r>
              <a:rPr lang="en-US" dirty="0" smtClean="0"/>
              <a:t>of the customers and </a:t>
            </a:r>
            <a:r>
              <a:rPr lang="en-US" dirty="0" smtClean="0"/>
              <a:t>those </a:t>
            </a:r>
            <a:r>
              <a:rPr lang="en-US" dirty="0" smtClean="0"/>
              <a:t>affected </a:t>
            </a:r>
            <a:r>
              <a:rPr lang="en-US" dirty="0" smtClean="0"/>
              <a:t>by downtime</a:t>
            </a:r>
          </a:p>
          <a:p>
            <a:r>
              <a:rPr lang="en-US" dirty="0" smtClean="0"/>
              <a:t>Customers’ historical sales data – to check the </a:t>
            </a:r>
            <a:r>
              <a:rPr lang="en-US" dirty="0" smtClean="0"/>
              <a:t>products sold and preferred product bundles</a:t>
            </a:r>
            <a:endParaRPr lang="en-US" dirty="0" smtClean="0"/>
          </a:p>
          <a:p>
            <a:r>
              <a:rPr lang="en-US" dirty="0" smtClean="0"/>
              <a:t>Customer churn data – [Startups have mainly first time users] To predict customer churn.</a:t>
            </a:r>
          </a:p>
          <a:p>
            <a:r>
              <a:rPr lang="en-US" dirty="0"/>
              <a:t>Log data – to predict network downtime</a:t>
            </a:r>
            <a:r>
              <a:rPr lang="en-US" dirty="0" smtClean="0"/>
              <a:t>.</a:t>
            </a:r>
            <a:endParaRPr lang="en-US" dirty="0"/>
          </a:p>
        </p:txBody>
      </p:sp>
    </p:spTree>
    <p:extLst>
      <p:ext uri="{BB962C8B-B14F-4D97-AF65-F5344CB8AC3E}">
        <p14:creationId xmlns:p14="http://schemas.microsoft.com/office/powerpoint/2010/main" val="1131889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1788</TotalTime>
  <Words>347</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Predicting Customer Churn In Internet Service Provider Startup Enterprises Caused by Network Downtime</vt:lpstr>
      <vt:lpstr>Background Information</vt:lpstr>
      <vt:lpstr>Problem Statement</vt:lpstr>
      <vt:lpstr>Objectives</vt:lpstr>
      <vt:lpstr>Tools</vt:lpstr>
      <vt:lpstr>Data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Caused By Network Downtime</dc:title>
  <dc:creator>Rick-Royal</dc:creator>
  <cp:lastModifiedBy>Rick-Royal</cp:lastModifiedBy>
  <cp:revision>24</cp:revision>
  <dcterms:created xsi:type="dcterms:W3CDTF">2022-11-09T13:48:07Z</dcterms:created>
  <dcterms:modified xsi:type="dcterms:W3CDTF">2022-11-18T12:44:02Z</dcterms:modified>
</cp:coreProperties>
</file>