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1E4D0C-2614-40D7-A61A-8A67D9CCD90D}" v="48" dt="2019-07-11T14:17:15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276" y="-9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arez Atencio, Ricardo" userId="9f1db1ad-7491-4845-8c2e-eace82fb0d0c" providerId="ADAL" clId="{E0E3F490-731E-4125-9880-374D0683CE53}"/>
    <pc:docChg chg="undo custSel modSld">
      <pc:chgData name="Suarez Atencio, Ricardo" userId="9f1db1ad-7491-4845-8c2e-eace82fb0d0c" providerId="ADAL" clId="{E0E3F490-731E-4125-9880-374D0683CE53}" dt="2019-07-11T13:59:32.425" v="118"/>
      <pc:docMkLst>
        <pc:docMk/>
      </pc:docMkLst>
      <pc:sldChg chg="modSp">
        <pc:chgData name="Suarez Atencio, Ricardo" userId="9f1db1ad-7491-4845-8c2e-eace82fb0d0c" providerId="ADAL" clId="{E0E3F490-731E-4125-9880-374D0683CE53}" dt="2019-07-11T13:58:58.395" v="116" actId="14100"/>
        <pc:sldMkLst>
          <pc:docMk/>
          <pc:sldMk cId="3352375173" sldId="256"/>
        </pc:sldMkLst>
        <pc:spChg chg="mod">
          <ac:chgData name="Suarez Atencio, Ricardo" userId="9f1db1ad-7491-4845-8c2e-eace82fb0d0c" providerId="ADAL" clId="{E0E3F490-731E-4125-9880-374D0683CE53}" dt="2019-07-11T13:58:58.395" v="116" actId="14100"/>
          <ac:spMkLst>
            <pc:docMk/>
            <pc:sldMk cId="3352375173" sldId="256"/>
            <ac:spMk id="16" creationId="{C591B5E0-1B9E-453A-965B-0BE2D82DC6E7}"/>
          </ac:spMkLst>
        </pc:spChg>
        <pc:spChg chg="mod">
          <ac:chgData name="Suarez Atencio, Ricardo" userId="9f1db1ad-7491-4845-8c2e-eace82fb0d0c" providerId="ADAL" clId="{E0E3F490-731E-4125-9880-374D0683CE53}" dt="2019-07-11T13:58:52.024" v="114" actId="14100"/>
          <ac:spMkLst>
            <pc:docMk/>
            <pc:sldMk cId="3352375173" sldId="256"/>
            <ac:spMk id="17" creationId="{B2203267-2D92-4501-A1CF-05412575B4D9}"/>
          </ac:spMkLst>
        </pc:spChg>
      </pc:sldChg>
      <pc:sldChg chg="modSp">
        <pc:chgData name="Suarez Atencio, Ricardo" userId="9f1db1ad-7491-4845-8c2e-eace82fb0d0c" providerId="ADAL" clId="{E0E3F490-731E-4125-9880-374D0683CE53}" dt="2019-07-09T17:39:44.411" v="2" actId="1076"/>
        <pc:sldMkLst>
          <pc:docMk/>
          <pc:sldMk cId="2108342772" sldId="257"/>
        </pc:sldMkLst>
        <pc:grpChg chg="mod">
          <ac:chgData name="Suarez Atencio, Ricardo" userId="9f1db1ad-7491-4845-8c2e-eace82fb0d0c" providerId="ADAL" clId="{E0E3F490-731E-4125-9880-374D0683CE53}" dt="2019-07-09T17:39:44.411" v="2" actId="1076"/>
          <ac:grpSpMkLst>
            <pc:docMk/>
            <pc:sldMk cId="2108342772" sldId="257"/>
            <ac:grpSpMk id="3" creationId="{A8C5B274-D9CC-41B9-9EDA-2AA4BBCC9F48}"/>
          </ac:grpSpMkLst>
        </pc:grpChg>
      </pc:sldChg>
      <pc:sldChg chg="addSp delSp modSp modTransition">
        <pc:chgData name="Suarez Atencio, Ricardo" userId="9f1db1ad-7491-4845-8c2e-eace82fb0d0c" providerId="ADAL" clId="{E0E3F490-731E-4125-9880-374D0683CE53}" dt="2019-07-11T13:59:32.425" v="118"/>
        <pc:sldMkLst>
          <pc:docMk/>
          <pc:sldMk cId="114967179" sldId="258"/>
        </pc:sldMkLst>
        <pc:spChg chg="add mod">
          <ac:chgData name="Suarez Atencio, Ricardo" userId="9f1db1ad-7491-4845-8c2e-eace82fb0d0c" providerId="ADAL" clId="{E0E3F490-731E-4125-9880-374D0683CE53}" dt="2019-07-09T17:45:05.813" v="73" actId="164"/>
          <ac:spMkLst>
            <pc:docMk/>
            <pc:sldMk cId="114967179" sldId="258"/>
            <ac:spMk id="12" creationId="{E00EBEE1-6AE9-40CA-B521-0782A3AC5A3E}"/>
          </ac:spMkLst>
        </pc:spChg>
        <pc:spChg chg="add mod ord">
          <ac:chgData name="Suarez Atencio, Ricardo" userId="9f1db1ad-7491-4845-8c2e-eace82fb0d0c" providerId="ADAL" clId="{E0E3F490-731E-4125-9880-374D0683CE53}" dt="2019-07-09T17:45:05.813" v="73" actId="164"/>
          <ac:spMkLst>
            <pc:docMk/>
            <pc:sldMk cId="114967179" sldId="258"/>
            <ac:spMk id="13" creationId="{6B5FA0D7-460E-4C53-8749-B330FFC8C1FD}"/>
          </ac:spMkLst>
        </pc:spChg>
        <pc:spChg chg="add mod">
          <ac:chgData name="Suarez Atencio, Ricardo" userId="9f1db1ad-7491-4845-8c2e-eace82fb0d0c" providerId="ADAL" clId="{E0E3F490-731E-4125-9880-374D0683CE53}" dt="2019-07-09T17:47:45.809" v="108" actId="164"/>
          <ac:spMkLst>
            <pc:docMk/>
            <pc:sldMk cId="114967179" sldId="258"/>
            <ac:spMk id="19" creationId="{1F900531-1A7D-4477-8973-52EB3306B8CB}"/>
          </ac:spMkLst>
        </pc:spChg>
        <pc:spChg chg="del">
          <ac:chgData name="Suarez Atencio, Ricardo" userId="9f1db1ad-7491-4845-8c2e-eace82fb0d0c" providerId="ADAL" clId="{E0E3F490-731E-4125-9880-374D0683CE53}" dt="2019-07-09T17:40:08.174" v="6" actId="478"/>
          <ac:spMkLst>
            <pc:docMk/>
            <pc:sldMk cId="114967179" sldId="258"/>
            <ac:spMk id="30" creationId="{1A0378E2-FD3D-4B98-8F33-A2A354E335B2}"/>
          </ac:spMkLst>
        </pc:spChg>
        <pc:spChg chg="mod">
          <ac:chgData name="Suarez Atencio, Ricardo" userId="9f1db1ad-7491-4845-8c2e-eace82fb0d0c" providerId="ADAL" clId="{E0E3F490-731E-4125-9880-374D0683CE53}" dt="2019-07-09T17:41:15.271" v="20" actId="164"/>
          <ac:spMkLst>
            <pc:docMk/>
            <pc:sldMk cId="114967179" sldId="258"/>
            <ac:spMk id="31" creationId="{2988141A-37B5-4889-8940-42C43D0D93CC}"/>
          </ac:spMkLst>
        </pc:spChg>
        <pc:spChg chg="add mod">
          <ac:chgData name="Suarez Atencio, Ricardo" userId="9f1db1ad-7491-4845-8c2e-eace82fb0d0c" providerId="ADAL" clId="{E0E3F490-731E-4125-9880-374D0683CE53}" dt="2019-07-09T17:41:15.271" v="20" actId="164"/>
          <ac:spMkLst>
            <pc:docMk/>
            <pc:sldMk cId="114967179" sldId="258"/>
            <ac:spMk id="33" creationId="{2B46F1AB-2DE4-4C0E-BAE9-678D1DF9C042}"/>
          </ac:spMkLst>
        </pc:spChg>
        <pc:spChg chg="add mod">
          <ac:chgData name="Suarez Atencio, Ricardo" userId="9f1db1ad-7491-4845-8c2e-eace82fb0d0c" providerId="ADAL" clId="{E0E3F490-731E-4125-9880-374D0683CE53}" dt="2019-07-09T17:41:15.271" v="20" actId="164"/>
          <ac:spMkLst>
            <pc:docMk/>
            <pc:sldMk cId="114967179" sldId="258"/>
            <ac:spMk id="34" creationId="{1FFA1CB0-272D-446F-973C-513C08C0768D}"/>
          </ac:spMkLst>
        </pc:spChg>
        <pc:spChg chg="add mod">
          <ac:chgData name="Suarez Atencio, Ricardo" userId="9f1db1ad-7491-4845-8c2e-eace82fb0d0c" providerId="ADAL" clId="{E0E3F490-731E-4125-9880-374D0683CE53}" dt="2019-07-09T17:41:15.271" v="20" actId="164"/>
          <ac:spMkLst>
            <pc:docMk/>
            <pc:sldMk cId="114967179" sldId="258"/>
            <ac:spMk id="35" creationId="{0E59F5AA-41C6-44E1-83F1-F935CD3AD14F}"/>
          </ac:spMkLst>
        </pc:spChg>
        <pc:spChg chg="add del mod">
          <ac:chgData name="Suarez Atencio, Ricardo" userId="9f1db1ad-7491-4845-8c2e-eace82fb0d0c" providerId="ADAL" clId="{E0E3F490-731E-4125-9880-374D0683CE53}" dt="2019-07-09T17:40:48.374" v="15" actId="478"/>
          <ac:spMkLst>
            <pc:docMk/>
            <pc:sldMk cId="114967179" sldId="258"/>
            <ac:spMk id="36" creationId="{BFFD8735-C6A6-410B-B075-6AC7FDEC5378}"/>
          </ac:spMkLst>
        </pc:spChg>
        <pc:spChg chg="add mod">
          <ac:chgData name="Suarez Atencio, Ricardo" userId="9f1db1ad-7491-4845-8c2e-eace82fb0d0c" providerId="ADAL" clId="{E0E3F490-731E-4125-9880-374D0683CE53}" dt="2019-07-09T17:41:05.193" v="18" actId="164"/>
          <ac:spMkLst>
            <pc:docMk/>
            <pc:sldMk cId="114967179" sldId="258"/>
            <ac:spMk id="37" creationId="{03352F77-2E99-4C90-9FF7-AEB91369A802}"/>
          </ac:spMkLst>
        </pc:spChg>
        <pc:spChg chg="add mod">
          <ac:chgData name="Suarez Atencio, Ricardo" userId="9f1db1ad-7491-4845-8c2e-eace82fb0d0c" providerId="ADAL" clId="{E0E3F490-731E-4125-9880-374D0683CE53}" dt="2019-07-09T17:41:05.193" v="18" actId="164"/>
          <ac:spMkLst>
            <pc:docMk/>
            <pc:sldMk cId="114967179" sldId="258"/>
            <ac:spMk id="38" creationId="{2F39AD31-9A77-45AB-A938-DF42015BD0AA}"/>
          </ac:spMkLst>
        </pc:spChg>
        <pc:spChg chg="add mod">
          <ac:chgData name="Suarez Atencio, Ricardo" userId="9f1db1ad-7491-4845-8c2e-eace82fb0d0c" providerId="ADAL" clId="{E0E3F490-731E-4125-9880-374D0683CE53}" dt="2019-07-09T17:47:45.809" v="108" actId="164"/>
          <ac:spMkLst>
            <pc:docMk/>
            <pc:sldMk cId="114967179" sldId="258"/>
            <ac:spMk id="39" creationId="{45FCC1EB-D5A7-444A-B7BC-6781C7CD02C4}"/>
          </ac:spMkLst>
        </pc:spChg>
        <pc:spChg chg="mod topLvl">
          <ac:chgData name="Suarez Atencio, Ricardo" userId="9f1db1ad-7491-4845-8c2e-eace82fb0d0c" providerId="ADAL" clId="{E0E3F490-731E-4125-9880-374D0683CE53}" dt="2019-07-09T17:43:24.190" v="44" actId="164"/>
          <ac:spMkLst>
            <pc:docMk/>
            <pc:sldMk cId="114967179" sldId="258"/>
            <ac:spMk id="41" creationId="{4FDEA07E-FFBF-4E3D-9A9E-1079B3E6DF58}"/>
          </ac:spMkLst>
        </pc:spChg>
        <pc:spChg chg="mod topLvl">
          <ac:chgData name="Suarez Atencio, Ricardo" userId="9f1db1ad-7491-4845-8c2e-eace82fb0d0c" providerId="ADAL" clId="{E0E3F490-731E-4125-9880-374D0683CE53}" dt="2019-07-09T17:43:24.190" v="44" actId="164"/>
          <ac:spMkLst>
            <pc:docMk/>
            <pc:sldMk cId="114967179" sldId="258"/>
            <ac:spMk id="42" creationId="{9DBC703E-4C08-49C0-9D50-40BE08AFA209}"/>
          </ac:spMkLst>
        </pc:spChg>
        <pc:spChg chg="mod">
          <ac:chgData name="Suarez Atencio, Ricardo" userId="9f1db1ad-7491-4845-8c2e-eace82fb0d0c" providerId="ADAL" clId="{E0E3F490-731E-4125-9880-374D0683CE53}" dt="2019-07-09T17:41:29.155" v="22" actId="164"/>
          <ac:spMkLst>
            <pc:docMk/>
            <pc:sldMk cId="114967179" sldId="258"/>
            <ac:spMk id="43" creationId="{B2ADE40B-E718-40F7-A181-2B2A0846C3D7}"/>
          </ac:spMkLst>
        </pc:spChg>
        <pc:spChg chg="mod topLvl">
          <ac:chgData name="Suarez Atencio, Ricardo" userId="9f1db1ad-7491-4845-8c2e-eace82fb0d0c" providerId="ADAL" clId="{E0E3F490-731E-4125-9880-374D0683CE53}" dt="2019-07-09T17:43:24.190" v="44" actId="164"/>
          <ac:spMkLst>
            <pc:docMk/>
            <pc:sldMk cId="114967179" sldId="258"/>
            <ac:spMk id="44" creationId="{4259D786-3485-48AB-9969-2CA3C1FFE646}"/>
          </ac:spMkLst>
        </pc:spChg>
        <pc:spChg chg="mod">
          <ac:chgData name="Suarez Atencio, Ricardo" userId="9f1db1ad-7491-4845-8c2e-eace82fb0d0c" providerId="ADAL" clId="{E0E3F490-731E-4125-9880-374D0683CE53}" dt="2019-07-09T17:41:29.155" v="22" actId="164"/>
          <ac:spMkLst>
            <pc:docMk/>
            <pc:sldMk cId="114967179" sldId="258"/>
            <ac:spMk id="45" creationId="{42CB9DC7-F5A3-438B-B614-5CE5DE8A62D7}"/>
          </ac:spMkLst>
        </pc:spChg>
        <pc:spChg chg="mod">
          <ac:chgData name="Suarez Atencio, Ricardo" userId="9f1db1ad-7491-4845-8c2e-eace82fb0d0c" providerId="ADAL" clId="{E0E3F490-731E-4125-9880-374D0683CE53}" dt="2019-07-09T17:41:29.155" v="22" actId="164"/>
          <ac:spMkLst>
            <pc:docMk/>
            <pc:sldMk cId="114967179" sldId="258"/>
            <ac:spMk id="46" creationId="{BCC73492-E60B-485A-AB96-0BB56CF754EA}"/>
          </ac:spMkLst>
        </pc:spChg>
        <pc:spChg chg="mod">
          <ac:chgData name="Suarez Atencio, Ricardo" userId="9f1db1ad-7491-4845-8c2e-eace82fb0d0c" providerId="ADAL" clId="{E0E3F490-731E-4125-9880-374D0683CE53}" dt="2019-07-09T17:41:29.155" v="22" actId="164"/>
          <ac:spMkLst>
            <pc:docMk/>
            <pc:sldMk cId="114967179" sldId="258"/>
            <ac:spMk id="47" creationId="{D98F486F-C234-41DB-B04E-C5A0B1893EF3}"/>
          </ac:spMkLst>
        </pc:spChg>
        <pc:spChg chg="mod topLvl">
          <ac:chgData name="Suarez Atencio, Ricardo" userId="9f1db1ad-7491-4845-8c2e-eace82fb0d0c" providerId="ADAL" clId="{E0E3F490-731E-4125-9880-374D0683CE53}" dt="2019-07-09T17:43:24.190" v="44" actId="164"/>
          <ac:spMkLst>
            <pc:docMk/>
            <pc:sldMk cId="114967179" sldId="258"/>
            <ac:spMk id="50" creationId="{27388C86-5578-487A-8F3F-8A784FB58DB4}"/>
          </ac:spMkLst>
        </pc:spChg>
        <pc:spChg chg="add mod">
          <ac:chgData name="Suarez Atencio, Ricardo" userId="9f1db1ad-7491-4845-8c2e-eace82fb0d0c" providerId="ADAL" clId="{E0E3F490-731E-4125-9880-374D0683CE53}" dt="2019-07-09T17:43:24.190" v="44" actId="164"/>
          <ac:spMkLst>
            <pc:docMk/>
            <pc:sldMk cId="114967179" sldId="258"/>
            <ac:spMk id="51" creationId="{C911CE78-13BE-4285-ACA2-A9AF37F89E89}"/>
          </ac:spMkLst>
        </pc:spChg>
        <pc:spChg chg="del">
          <ac:chgData name="Suarez Atencio, Ricardo" userId="9f1db1ad-7491-4845-8c2e-eace82fb0d0c" providerId="ADAL" clId="{E0E3F490-731E-4125-9880-374D0683CE53}" dt="2019-07-09T17:43:46.295" v="49" actId="478"/>
          <ac:spMkLst>
            <pc:docMk/>
            <pc:sldMk cId="114967179" sldId="258"/>
            <ac:spMk id="59" creationId="{2CF65086-AED3-4EE0-A1BB-C9F90C7C726D}"/>
          </ac:spMkLst>
        </pc:spChg>
        <pc:spChg chg="del">
          <ac:chgData name="Suarez Atencio, Ricardo" userId="9f1db1ad-7491-4845-8c2e-eace82fb0d0c" providerId="ADAL" clId="{E0E3F490-731E-4125-9880-374D0683CE53}" dt="2019-07-09T17:43:49.720" v="50" actId="478"/>
          <ac:spMkLst>
            <pc:docMk/>
            <pc:sldMk cId="114967179" sldId="258"/>
            <ac:spMk id="60" creationId="{DF9321C7-C54D-4AED-A305-B2360DD07F16}"/>
          </ac:spMkLst>
        </pc:spChg>
        <pc:spChg chg="mod">
          <ac:chgData name="Suarez Atencio, Ricardo" userId="9f1db1ad-7491-4845-8c2e-eace82fb0d0c" providerId="ADAL" clId="{E0E3F490-731E-4125-9880-374D0683CE53}" dt="2019-07-09T17:47:14.856" v="103" actId="14100"/>
          <ac:spMkLst>
            <pc:docMk/>
            <pc:sldMk cId="114967179" sldId="258"/>
            <ac:spMk id="68" creationId="{62559B98-FD1A-44CE-99CB-E386572144BC}"/>
          </ac:spMkLst>
        </pc:spChg>
        <pc:spChg chg="mod">
          <ac:chgData name="Suarez Atencio, Ricardo" userId="9f1db1ad-7491-4845-8c2e-eace82fb0d0c" providerId="ADAL" clId="{E0E3F490-731E-4125-9880-374D0683CE53}" dt="2019-07-09T17:47:23.102" v="104" actId="14100"/>
          <ac:spMkLst>
            <pc:docMk/>
            <pc:sldMk cId="114967179" sldId="258"/>
            <ac:spMk id="69" creationId="{E2EB1947-CB69-4AD3-9002-922476614554}"/>
          </ac:spMkLst>
        </pc:spChg>
        <pc:spChg chg="del">
          <ac:chgData name="Suarez Atencio, Ricardo" userId="9f1db1ad-7491-4845-8c2e-eace82fb0d0c" providerId="ADAL" clId="{E0E3F490-731E-4125-9880-374D0683CE53}" dt="2019-07-09T17:45:37.026" v="78" actId="478"/>
          <ac:spMkLst>
            <pc:docMk/>
            <pc:sldMk cId="114967179" sldId="258"/>
            <ac:spMk id="74" creationId="{29637EBD-B7E9-4DE6-A456-BD7CD6D572E8}"/>
          </ac:spMkLst>
        </pc:spChg>
        <pc:spChg chg="del mod topLvl">
          <ac:chgData name="Suarez Atencio, Ricardo" userId="9f1db1ad-7491-4845-8c2e-eace82fb0d0c" providerId="ADAL" clId="{E0E3F490-731E-4125-9880-374D0683CE53}" dt="2019-07-09T17:45:47.849" v="83" actId="478"/>
          <ac:spMkLst>
            <pc:docMk/>
            <pc:sldMk cId="114967179" sldId="258"/>
            <ac:spMk id="81" creationId="{4F3F6EFF-CA64-48B1-8B25-C71BC96BD9A1}"/>
          </ac:spMkLst>
        </pc:spChg>
        <pc:spChg chg="del mod topLvl">
          <ac:chgData name="Suarez Atencio, Ricardo" userId="9f1db1ad-7491-4845-8c2e-eace82fb0d0c" providerId="ADAL" clId="{E0E3F490-731E-4125-9880-374D0683CE53}" dt="2019-07-09T17:45:48.897" v="84" actId="478"/>
          <ac:spMkLst>
            <pc:docMk/>
            <pc:sldMk cId="114967179" sldId="258"/>
            <ac:spMk id="82" creationId="{B8DD1BEE-B5F3-4D8D-B04C-C5BA3168D8CA}"/>
          </ac:spMkLst>
        </pc:spChg>
        <pc:spChg chg="del mod topLvl">
          <ac:chgData name="Suarez Atencio, Ricardo" userId="9f1db1ad-7491-4845-8c2e-eace82fb0d0c" providerId="ADAL" clId="{E0E3F490-731E-4125-9880-374D0683CE53}" dt="2019-07-09T17:45:57.263" v="88" actId="478"/>
          <ac:spMkLst>
            <pc:docMk/>
            <pc:sldMk cId="114967179" sldId="258"/>
            <ac:spMk id="83" creationId="{33F2BB08-4FF5-4D83-A3DE-DC4C034A84B0}"/>
          </ac:spMkLst>
        </pc:spChg>
        <pc:spChg chg="mod topLvl">
          <ac:chgData name="Suarez Atencio, Ricardo" userId="9f1db1ad-7491-4845-8c2e-eace82fb0d0c" providerId="ADAL" clId="{E0E3F490-731E-4125-9880-374D0683CE53}" dt="2019-07-09T17:47:45.809" v="108" actId="164"/>
          <ac:spMkLst>
            <pc:docMk/>
            <pc:sldMk cId="114967179" sldId="258"/>
            <ac:spMk id="84" creationId="{86C78BC2-7CA7-47A0-B670-D7E14B01D2E3}"/>
          </ac:spMkLst>
        </pc:spChg>
        <pc:spChg chg="del mod topLvl">
          <ac:chgData name="Suarez Atencio, Ricardo" userId="9f1db1ad-7491-4845-8c2e-eace82fb0d0c" providerId="ADAL" clId="{E0E3F490-731E-4125-9880-374D0683CE53}" dt="2019-07-09T17:46:32.615" v="95" actId="478"/>
          <ac:spMkLst>
            <pc:docMk/>
            <pc:sldMk cId="114967179" sldId="258"/>
            <ac:spMk id="85" creationId="{BA4BBC1C-10E2-492F-A1C6-D88EC581829E}"/>
          </ac:spMkLst>
        </pc:spChg>
        <pc:spChg chg="mod topLvl">
          <ac:chgData name="Suarez Atencio, Ricardo" userId="9f1db1ad-7491-4845-8c2e-eace82fb0d0c" providerId="ADAL" clId="{E0E3F490-731E-4125-9880-374D0683CE53}" dt="2019-07-09T17:47:45.809" v="108" actId="164"/>
          <ac:spMkLst>
            <pc:docMk/>
            <pc:sldMk cId="114967179" sldId="258"/>
            <ac:spMk id="86" creationId="{8AE45039-00C0-4704-819C-310713243BFA}"/>
          </ac:spMkLst>
        </pc:spChg>
        <pc:spChg chg="mod topLvl">
          <ac:chgData name="Suarez Atencio, Ricardo" userId="9f1db1ad-7491-4845-8c2e-eace82fb0d0c" providerId="ADAL" clId="{E0E3F490-731E-4125-9880-374D0683CE53}" dt="2019-07-09T17:47:45.809" v="108" actId="164"/>
          <ac:spMkLst>
            <pc:docMk/>
            <pc:sldMk cId="114967179" sldId="258"/>
            <ac:spMk id="87" creationId="{6EA9F5D2-6731-4883-8D8E-4F84176B7CA2}"/>
          </ac:spMkLst>
        </pc:spChg>
        <pc:spChg chg="add mod">
          <ac:chgData name="Suarez Atencio, Ricardo" userId="9f1db1ad-7491-4845-8c2e-eace82fb0d0c" providerId="ADAL" clId="{E0E3F490-731E-4125-9880-374D0683CE53}" dt="2019-07-09T17:47:45.809" v="108" actId="164"/>
          <ac:spMkLst>
            <pc:docMk/>
            <pc:sldMk cId="114967179" sldId="258"/>
            <ac:spMk id="88" creationId="{A9409637-A0ED-4752-9BCC-5CBEFAB6ADDC}"/>
          </ac:spMkLst>
        </pc:spChg>
        <pc:spChg chg="add mod">
          <ac:chgData name="Suarez Atencio, Ricardo" userId="9f1db1ad-7491-4845-8c2e-eace82fb0d0c" providerId="ADAL" clId="{E0E3F490-731E-4125-9880-374D0683CE53}" dt="2019-07-09T17:47:45.809" v="108" actId="164"/>
          <ac:spMkLst>
            <pc:docMk/>
            <pc:sldMk cId="114967179" sldId="258"/>
            <ac:spMk id="89" creationId="{9BA9628F-4097-4D06-ADED-C9F0A2308C8F}"/>
          </ac:spMkLst>
        </pc:spChg>
        <pc:spChg chg="add mod">
          <ac:chgData name="Suarez Atencio, Ricardo" userId="9f1db1ad-7491-4845-8c2e-eace82fb0d0c" providerId="ADAL" clId="{E0E3F490-731E-4125-9880-374D0683CE53}" dt="2019-07-09T17:48:23.555" v="112" actId="208"/>
          <ac:spMkLst>
            <pc:docMk/>
            <pc:sldMk cId="114967179" sldId="258"/>
            <ac:spMk id="91" creationId="{1D4B2181-0448-408F-A84D-02A98AF0E41F}"/>
          </ac:spMkLst>
        </pc:spChg>
        <pc:grpChg chg="mod">
          <ac:chgData name="Suarez Atencio, Ricardo" userId="9f1db1ad-7491-4845-8c2e-eace82fb0d0c" providerId="ADAL" clId="{E0E3F490-731E-4125-9880-374D0683CE53}" dt="2019-07-09T17:40:30.160" v="11" actId="1076"/>
          <ac:grpSpMkLst>
            <pc:docMk/>
            <pc:sldMk cId="114967179" sldId="258"/>
            <ac:grpSpMk id="3" creationId="{A8C5B274-D9CC-41B9-9EDA-2AA4BBCC9F48}"/>
          </ac:grpSpMkLst>
        </pc:grpChg>
        <pc:grpChg chg="mod">
          <ac:chgData name="Suarez Atencio, Ricardo" userId="9f1db1ad-7491-4845-8c2e-eace82fb0d0c" providerId="ADAL" clId="{E0E3F490-731E-4125-9880-374D0683CE53}" dt="2019-07-09T17:41:05.193" v="18" actId="164"/>
          <ac:grpSpMkLst>
            <pc:docMk/>
            <pc:sldMk cId="114967179" sldId="258"/>
            <ac:grpSpMk id="4" creationId="{9A7D7A4D-A20A-4F9C-9ABE-31989DF6E132}"/>
          </ac:grpSpMkLst>
        </pc:grpChg>
        <pc:grpChg chg="add mod">
          <ac:chgData name="Suarez Atencio, Ricardo" userId="9f1db1ad-7491-4845-8c2e-eace82fb0d0c" providerId="ADAL" clId="{E0E3F490-731E-4125-9880-374D0683CE53}" dt="2019-07-09T17:43:33.553" v="46" actId="1076"/>
          <ac:grpSpMkLst>
            <pc:docMk/>
            <pc:sldMk cId="114967179" sldId="258"/>
            <ac:grpSpMk id="6" creationId="{98204E91-8A47-41CF-9698-7B1EE2C71132}"/>
          </ac:grpSpMkLst>
        </pc:grpChg>
        <pc:grpChg chg="add mod">
          <ac:chgData name="Suarez Atencio, Ricardo" userId="9f1db1ad-7491-4845-8c2e-eace82fb0d0c" providerId="ADAL" clId="{E0E3F490-731E-4125-9880-374D0683CE53}" dt="2019-07-09T17:41:17.713" v="21" actId="1076"/>
          <ac:grpSpMkLst>
            <pc:docMk/>
            <pc:sldMk cId="114967179" sldId="258"/>
            <ac:grpSpMk id="7" creationId="{94A4530E-84C7-4F56-8BCE-B0749D62B98B}"/>
          </ac:grpSpMkLst>
        </pc:grpChg>
        <pc:grpChg chg="add mod">
          <ac:chgData name="Suarez Atencio, Ricardo" userId="9f1db1ad-7491-4845-8c2e-eace82fb0d0c" providerId="ADAL" clId="{E0E3F490-731E-4125-9880-374D0683CE53}" dt="2019-07-09T17:41:31.632" v="23" actId="1076"/>
          <ac:grpSpMkLst>
            <pc:docMk/>
            <pc:sldMk cId="114967179" sldId="258"/>
            <ac:grpSpMk id="9" creationId="{8F9B3CAC-2FC6-4D8D-BEDD-807785ECD16B}"/>
          </ac:grpSpMkLst>
        </pc:grpChg>
        <pc:grpChg chg="add mod">
          <ac:chgData name="Suarez Atencio, Ricardo" userId="9f1db1ad-7491-4845-8c2e-eace82fb0d0c" providerId="ADAL" clId="{E0E3F490-731E-4125-9880-374D0683CE53}" dt="2019-07-09T17:43:28.442" v="45" actId="1076"/>
          <ac:grpSpMkLst>
            <pc:docMk/>
            <pc:sldMk cId="114967179" sldId="258"/>
            <ac:grpSpMk id="11" creationId="{988FB262-1A1A-41C7-BA42-8EEDC3A7B133}"/>
          </ac:grpSpMkLst>
        </pc:grpChg>
        <pc:grpChg chg="add mod">
          <ac:chgData name="Suarez Atencio, Ricardo" userId="9f1db1ad-7491-4845-8c2e-eace82fb0d0c" providerId="ADAL" clId="{E0E3F490-731E-4125-9880-374D0683CE53}" dt="2019-07-09T17:45:05.813" v="73" actId="164"/>
          <ac:grpSpMkLst>
            <pc:docMk/>
            <pc:sldMk cId="114967179" sldId="258"/>
            <ac:grpSpMk id="18" creationId="{25D7B79B-7511-4DEE-9EF2-EE2CC515C068}"/>
          </ac:grpSpMkLst>
        </pc:grpChg>
        <pc:grpChg chg="mod">
          <ac:chgData name="Suarez Atencio, Ricardo" userId="9f1db1ad-7491-4845-8c2e-eace82fb0d0c" providerId="ADAL" clId="{E0E3F490-731E-4125-9880-374D0683CE53}" dt="2019-07-09T17:41:05.193" v="18" actId="164"/>
          <ac:grpSpMkLst>
            <pc:docMk/>
            <pc:sldMk cId="114967179" sldId="258"/>
            <ac:grpSpMk id="20" creationId="{B59FF3D4-B457-41B0-A9B4-DB8E58C1AEF6}"/>
          </ac:grpSpMkLst>
        </pc:grpChg>
        <pc:grpChg chg="mod">
          <ac:chgData name="Suarez Atencio, Ricardo" userId="9f1db1ad-7491-4845-8c2e-eace82fb0d0c" providerId="ADAL" clId="{E0E3F490-731E-4125-9880-374D0683CE53}" dt="2019-07-09T17:41:15.271" v="20" actId="164"/>
          <ac:grpSpMkLst>
            <pc:docMk/>
            <pc:sldMk cId="114967179" sldId="258"/>
            <ac:grpSpMk id="26" creationId="{4B60B5E4-75C0-454A-AEB7-7E8DA6E7E10A}"/>
          </ac:grpSpMkLst>
        </pc:grpChg>
        <pc:grpChg chg="add del mod">
          <ac:chgData name="Suarez Atencio, Ricardo" userId="9f1db1ad-7491-4845-8c2e-eace82fb0d0c" providerId="ADAL" clId="{E0E3F490-731E-4125-9880-374D0683CE53}" dt="2019-07-09T17:43:03.373" v="42" actId="165"/>
          <ac:grpSpMkLst>
            <pc:docMk/>
            <pc:sldMk cId="114967179" sldId="258"/>
            <ac:grpSpMk id="40" creationId="{88258607-1869-4F3F-AD93-9C594E04DB6A}"/>
          </ac:grpSpMkLst>
        </pc:grpChg>
        <pc:grpChg chg="add mod">
          <ac:chgData name="Suarez Atencio, Ricardo" userId="9f1db1ad-7491-4845-8c2e-eace82fb0d0c" providerId="ADAL" clId="{E0E3F490-731E-4125-9880-374D0683CE53}" dt="2019-07-09T17:45:05.813" v="73" actId="164"/>
          <ac:grpSpMkLst>
            <pc:docMk/>
            <pc:sldMk cId="114967179" sldId="258"/>
            <ac:grpSpMk id="52" creationId="{43B17356-18EF-40E3-930C-83637B9A733A}"/>
          </ac:grpSpMkLst>
        </pc:grpChg>
        <pc:grpChg chg="del mod">
          <ac:chgData name="Suarez Atencio, Ricardo" userId="9f1db1ad-7491-4845-8c2e-eace82fb0d0c" providerId="ADAL" clId="{E0E3F490-731E-4125-9880-374D0683CE53}" dt="2019-07-09T17:43:49.720" v="50" actId="478"/>
          <ac:grpSpMkLst>
            <pc:docMk/>
            <pc:sldMk cId="114967179" sldId="258"/>
            <ac:grpSpMk id="53" creationId="{A79AC7AF-AEC9-401F-B65B-50DF91C34A2B}"/>
          </ac:grpSpMkLst>
        </pc:grpChg>
        <pc:grpChg chg="add mod">
          <ac:chgData name="Suarez Atencio, Ricardo" userId="9f1db1ad-7491-4845-8c2e-eace82fb0d0c" providerId="ADAL" clId="{E0E3F490-731E-4125-9880-374D0683CE53}" dt="2019-07-09T17:45:29.448" v="76" actId="1076"/>
          <ac:grpSpMkLst>
            <pc:docMk/>
            <pc:sldMk cId="114967179" sldId="258"/>
            <ac:grpSpMk id="61" creationId="{5335B885-22C0-4EB4-831E-565A8AEB754B}"/>
          </ac:grpSpMkLst>
        </pc:grpChg>
        <pc:grpChg chg="mod">
          <ac:chgData name="Suarez Atencio, Ricardo" userId="9f1db1ad-7491-4845-8c2e-eace82fb0d0c" providerId="ADAL" clId="{E0E3F490-731E-4125-9880-374D0683CE53}" dt="2019-07-09T17:45:22.809" v="74"/>
          <ac:grpSpMkLst>
            <pc:docMk/>
            <pc:sldMk cId="114967179" sldId="258"/>
            <ac:grpSpMk id="62" creationId="{BCAAC807-95A0-4A39-93FE-BE09B521F5C3}"/>
          </ac:grpSpMkLst>
        </pc:grpChg>
        <pc:grpChg chg="add del mod">
          <ac:chgData name="Suarez Atencio, Ricardo" userId="9f1db1ad-7491-4845-8c2e-eace82fb0d0c" providerId="ADAL" clId="{E0E3F490-731E-4125-9880-374D0683CE53}" dt="2019-07-09T17:45:38.817" v="79" actId="478"/>
          <ac:grpSpMkLst>
            <pc:docMk/>
            <pc:sldMk cId="114967179" sldId="258"/>
            <ac:grpSpMk id="70" creationId="{3419DA44-D071-4E24-9FAC-8C423E052F25}"/>
          </ac:grpSpMkLst>
        </pc:grpChg>
        <pc:grpChg chg="mod">
          <ac:chgData name="Suarez Atencio, Ricardo" userId="9f1db1ad-7491-4845-8c2e-eace82fb0d0c" providerId="ADAL" clId="{E0E3F490-731E-4125-9880-374D0683CE53}" dt="2019-07-09T17:45:34.417" v="77" actId="571"/>
          <ac:grpSpMkLst>
            <pc:docMk/>
            <pc:sldMk cId="114967179" sldId="258"/>
            <ac:grpSpMk id="71" creationId="{ACD7D784-F86A-407D-9CB0-F6D9C0ECC8D8}"/>
          </ac:grpSpMkLst>
        </pc:grpChg>
        <pc:grpChg chg="add del mod">
          <ac:chgData name="Suarez Atencio, Ricardo" userId="9f1db1ad-7491-4845-8c2e-eace82fb0d0c" providerId="ADAL" clId="{E0E3F490-731E-4125-9880-374D0683CE53}" dt="2019-07-09T17:45:45.023" v="82" actId="165"/>
          <ac:grpSpMkLst>
            <pc:docMk/>
            <pc:sldMk cId="114967179" sldId="258"/>
            <ac:grpSpMk id="79" creationId="{87C73AD3-208B-4621-B398-A529C1D42202}"/>
          </ac:grpSpMkLst>
        </pc:grpChg>
        <pc:grpChg chg="add del mod topLvl">
          <ac:chgData name="Suarez Atencio, Ricardo" userId="9f1db1ad-7491-4845-8c2e-eace82fb0d0c" providerId="ADAL" clId="{E0E3F490-731E-4125-9880-374D0683CE53}" dt="2019-07-09T17:45:54.933" v="87" actId="165"/>
          <ac:grpSpMkLst>
            <pc:docMk/>
            <pc:sldMk cId="114967179" sldId="258"/>
            <ac:grpSpMk id="80" creationId="{970EAE43-25C3-4ED7-BFC3-545736CCDD03}"/>
          </ac:grpSpMkLst>
        </pc:grpChg>
        <pc:grpChg chg="add mod">
          <ac:chgData name="Suarez Atencio, Ricardo" userId="9f1db1ad-7491-4845-8c2e-eace82fb0d0c" providerId="ADAL" clId="{E0E3F490-731E-4125-9880-374D0683CE53}" dt="2019-07-09T17:47:45.809" v="108" actId="164"/>
          <ac:grpSpMkLst>
            <pc:docMk/>
            <pc:sldMk cId="114967179" sldId="258"/>
            <ac:grpSpMk id="90" creationId="{6984A453-068D-4E65-992D-EF123C0A1980}"/>
          </ac:grpSpMkLst>
        </pc:grpChg>
      </pc:sldChg>
    </pc:docChg>
  </pc:docChgLst>
  <pc:docChgLst>
    <pc:chgData name="Suarez Atencio, Ricardo" userId="9f1db1ad-7491-4845-8c2e-eace82fb0d0c" providerId="ADAL" clId="{DC1E4D0C-2614-40D7-A61A-8A67D9CCD90D}"/>
    <pc:docChg chg="undo custSel modSld sldOrd">
      <pc:chgData name="Suarez Atencio, Ricardo" userId="9f1db1ad-7491-4845-8c2e-eace82fb0d0c" providerId="ADAL" clId="{DC1E4D0C-2614-40D7-A61A-8A67D9CCD90D}" dt="2019-07-11T14:17:15.850" v="84" actId="164"/>
      <pc:docMkLst>
        <pc:docMk/>
      </pc:docMkLst>
      <pc:sldChg chg="modSp">
        <pc:chgData name="Suarez Atencio, Ricardo" userId="9f1db1ad-7491-4845-8c2e-eace82fb0d0c" providerId="ADAL" clId="{DC1E4D0C-2614-40D7-A61A-8A67D9CCD90D}" dt="2019-07-11T14:06:21.734" v="53" actId="20577"/>
        <pc:sldMkLst>
          <pc:docMk/>
          <pc:sldMk cId="3352375173" sldId="256"/>
        </pc:sldMkLst>
        <pc:spChg chg="mod">
          <ac:chgData name="Suarez Atencio, Ricardo" userId="9f1db1ad-7491-4845-8c2e-eace82fb0d0c" providerId="ADAL" clId="{DC1E4D0C-2614-40D7-A61A-8A67D9CCD90D}" dt="2019-07-11T14:06:01.924" v="8" actId="20577"/>
          <ac:spMkLst>
            <pc:docMk/>
            <pc:sldMk cId="3352375173" sldId="256"/>
            <ac:spMk id="18" creationId="{5FC4D328-EA9A-49DE-9088-BED66F5262C4}"/>
          </ac:spMkLst>
        </pc:spChg>
        <pc:spChg chg="mod">
          <ac:chgData name="Suarez Atencio, Ricardo" userId="9f1db1ad-7491-4845-8c2e-eace82fb0d0c" providerId="ADAL" clId="{DC1E4D0C-2614-40D7-A61A-8A67D9CCD90D}" dt="2019-07-11T14:06:09.974" v="17" actId="20577"/>
          <ac:spMkLst>
            <pc:docMk/>
            <pc:sldMk cId="3352375173" sldId="256"/>
            <ac:spMk id="19" creationId="{0C0C22F5-92D9-48E0-B2B3-082056F63E3C}"/>
          </ac:spMkLst>
        </pc:spChg>
        <pc:spChg chg="mod">
          <ac:chgData name="Suarez Atencio, Ricardo" userId="9f1db1ad-7491-4845-8c2e-eace82fb0d0c" providerId="ADAL" clId="{DC1E4D0C-2614-40D7-A61A-8A67D9CCD90D}" dt="2019-07-11T14:06:14.574" v="26" actId="20577"/>
          <ac:spMkLst>
            <pc:docMk/>
            <pc:sldMk cId="3352375173" sldId="256"/>
            <ac:spMk id="20" creationId="{DADC8A03-BC53-4D29-A6E3-AD948FF88495}"/>
          </ac:spMkLst>
        </pc:spChg>
        <pc:spChg chg="mod">
          <ac:chgData name="Suarez Atencio, Ricardo" userId="9f1db1ad-7491-4845-8c2e-eace82fb0d0c" providerId="ADAL" clId="{DC1E4D0C-2614-40D7-A61A-8A67D9CCD90D}" dt="2019-07-11T14:06:21.734" v="53" actId="20577"/>
          <ac:spMkLst>
            <pc:docMk/>
            <pc:sldMk cId="3352375173" sldId="256"/>
            <ac:spMk id="21" creationId="{5D0FB9E0-7550-4151-BE3A-C5B660230562}"/>
          </ac:spMkLst>
        </pc:spChg>
      </pc:sldChg>
      <pc:sldChg chg="addSp delSp modSp ord">
        <pc:chgData name="Suarez Atencio, Ricardo" userId="9f1db1ad-7491-4845-8c2e-eace82fb0d0c" providerId="ADAL" clId="{DC1E4D0C-2614-40D7-A61A-8A67D9CCD90D}" dt="2019-07-11T14:17:15.850" v="84" actId="164"/>
        <pc:sldMkLst>
          <pc:docMk/>
          <pc:sldMk cId="114967179" sldId="258"/>
        </pc:sldMkLst>
        <pc:spChg chg="mod">
          <ac:chgData name="Suarez Atencio, Ricardo" userId="9f1db1ad-7491-4845-8c2e-eace82fb0d0c" providerId="ADAL" clId="{DC1E4D0C-2614-40D7-A61A-8A67D9CCD90D}" dt="2019-07-11T14:15:32.998" v="67" actId="1076"/>
          <ac:spMkLst>
            <pc:docMk/>
            <pc:sldMk cId="114967179" sldId="258"/>
            <ac:spMk id="72" creationId="{08C8B994-E218-460E-993F-F391EB86BCE9}"/>
          </ac:spMkLst>
        </pc:spChg>
        <pc:spChg chg="mod">
          <ac:chgData name="Suarez Atencio, Ricardo" userId="9f1db1ad-7491-4845-8c2e-eace82fb0d0c" providerId="ADAL" clId="{DC1E4D0C-2614-40D7-A61A-8A67D9CCD90D}" dt="2019-07-11T14:15:10.634" v="65" actId="1076"/>
          <ac:spMkLst>
            <pc:docMk/>
            <pc:sldMk cId="114967179" sldId="258"/>
            <ac:spMk id="73" creationId="{6E262CAA-3043-4986-8DC8-47CE8D520238}"/>
          </ac:spMkLst>
        </pc:spChg>
        <pc:spChg chg="mod">
          <ac:chgData name="Suarez Atencio, Ricardo" userId="9f1db1ad-7491-4845-8c2e-eace82fb0d0c" providerId="ADAL" clId="{DC1E4D0C-2614-40D7-A61A-8A67D9CCD90D}" dt="2019-07-11T14:07:08.729" v="58" actId="14100"/>
          <ac:spMkLst>
            <pc:docMk/>
            <pc:sldMk cId="114967179" sldId="258"/>
            <ac:spMk id="74" creationId="{172D1E97-E126-407A-973B-345834177CFB}"/>
          </ac:spMkLst>
        </pc:spChg>
        <pc:spChg chg="del">
          <ac:chgData name="Suarez Atencio, Ricardo" userId="9f1db1ad-7491-4845-8c2e-eace82fb0d0c" providerId="ADAL" clId="{DC1E4D0C-2614-40D7-A61A-8A67D9CCD90D}" dt="2019-07-11T14:14:59.380" v="61" actId="478"/>
          <ac:spMkLst>
            <pc:docMk/>
            <pc:sldMk cId="114967179" sldId="258"/>
            <ac:spMk id="75" creationId="{07D252EC-008C-4D3E-90B6-61F8BBEDB73A}"/>
          </ac:spMkLst>
        </pc:spChg>
        <pc:spChg chg="del">
          <ac:chgData name="Suarez Atencio, Ricardo" userId="9f1db1ad-7491-4845-8c2e-eace82fb0d0c" providerId="ADAL" clId="{DC1E4D0C-2614-40D7-A61A-8A67D9CCD90D}" dt="2019-07-11T14:14:57.270" v="60" actId="478"/>
          <ac:spMkLst>
            <pc:docMk/>
            <pc:sldMk cId="114967179" sldId="258"/>
            <ac:spMk id="76" creationId="{441D3779-5EF5-4D1F-806A-9972F13E3453}"/>
          </ac:spMkLst>
        </pc:spChg>
        <pc:spChg chg="del">
          <ac:chgData name="Suarez Atencio, Ricardo" userId="9f1db1ad-7491-4845-8c2e-eace82fb0d0c" providerId="ADAL" clId="{DC1E4D0C-2614-40D7-A61A-8A67D9CCD90D}" dt="2019-07-11T14:07:03.970" v="57" actId="478"/>
          <ac:spMkLst>
            <pc:docMk/>
            <pc:sldMk cId="114967179" sldId="258"/>
            <ac:spMk id="77" creationId="{E407C9F3-EE43-4CF2-A635-BDF4EECBFB5F}"/>
          </ac:spMkLst>
        </pc:spChg>
        <pc:spChg chg="del">
          <ac:chgData name="Suarez Atencio, Ricardo" userId="9f1db1ad-7491-4845-8c2e-eace82fb0d0c" providerId="ADAL" clId="{DC1E4D0C-2614-40D7-A61A-8A67D9CCD90D}" dt="2019-07-11T14:14:55.081" v="59" actId="478"/>
          <ac:spMkLst>
            <pc:docMk/>
            <pc:sldMk cId="114967179" sldId="258"/>
            <ac:spMk id="78" creationId="{A2EB85C9-65BA-407E-AD4E-5F96678A2795}"/>
          </ac:spMkLst>
        </pc:spChg>
        <pc:spChg chg="mod">
          <ac:chgData name="Suarez Atencio, Ricardo" userId="9f1db1ad-7491-4845-8c2e-eace82fb0d0c" providerId="ADAL" clId="{DC1E4D0C-2614-40D7-A61A-8A67D9CCD90D}" dt="2019-07-11T14:16:27.861" v="76" actId="208"/>
          <ac:spMkLst>
            <pc:docMk/>
            <pc:sldMk cId="114967179" sldId="258"/>
            <ac:spMk id="82" creationId="{1D2159FF-7280-4149-9406-A26933FCA3C1}"/>
          </ac:spMkLst>
        </pc:spChg>
        <pc:spChg chg="del">
          <ac:chgData name="Suarez Atencio, Ricardo" userId="9f1db1ad-7491-4845-8c2e-eace82fb0d0c" providerId="ADAL" clId="{DC1E4D0C-2614-40D7-A61A-8A67D9CCD90D}" dt="2019-07-11T14:16:01.087" v="70" actId="478"/>
          <ac:spMkLst>
            <pc:docMk/>
            <pc:sldMk cId="114967179" sldId="258"/>
            <ac:spMk id="83" creationId="{F7700128-F911-4262-8975-E682CB32E053}"/>
          </ac:spMkLst>
        </pc:spChg>
        <pc:spChg chg="add mod">
          <ac:chgData name="Suarez Atencio, Ricardo" userId="9f1db1ad-7491-4845-8c2e-eace82fb0d0c" providerId="ADAL" clId="{DC1E4D0C-2614-40D7-A61A-8A67D9CCD90D}" dt="2019-07-11T14:17:15.850" v="84" actId="164"/>
          <ac:spMkLst>
            <pc:docMk/>
            <pc:sldMk cId="114967179" sldId="258"/>
            <ac:spMk id="85" creationId="{C5F89DA3-A195-4F4A-B11C-D3995EA1B4E9}"/>
          </ac:spMkLst>
        </pc:spChg>
        <pc:spChg chg="add mod">
          <ac:chgData name="Suarez Atencio, Ricardo" userId="9f1db1ad-7491-4845-8c2e-eace82fb0d0c" providerId="ADAL" clId="{DC1E4D0C-2614-40D7-A61A-8A67D9CCD90D}" dt="2019-07-11T14:17:15.850" v="84" actId="164"/>
          <ac:spMkLst>
            <pc:docMk/>
            <pc:sldMk cId="114967179" sldId="258"/>
            <ac:spMk id="92" creationId="{450B2F65-1BD8-423D-8CAB-661191EF16BF}"/>
          </ac:spMkLst>
        </pc:spChg>
        <pc:grpChg chg="add mod">
          <ac:chgData name="Suarez Atencio, Ricardo" userId="9f1db1ad-7491-4845-8c2e-eace82fb0d0c" providerId="ADAL" clId="{DC1E4D0C-2614-40D7-A61A-8A67D9CCD90D}" dt="2019-07-11T14:17:15.850" v="84" actId="164"/>
          <ac:grpSpMkLst>
            <pc:docMk/>
            <pc:sldMk cId="114967179" sldId="258"/>
            <ac:grpSpMk id="30" creationId="{58FCB7ED-C65D-455F-87D0-A68E0FB23224}"/>
          </ac:grpSpMkLst>
        </pc:grpChg>
        <pc:grpChg chg="add mod">
          <ac:chgData name="Suarez Atencio, Ricardo" userId="9f1db1ad-7491-4845-8c2e-eace82fb0d0c" providerId="ADAL" clId="{DC1E4D0C-2614-40D7-A61A-8A67D9CCD90D}" dt="2019-07-11T14:15:23.632" v="66" actId="14100"/>
          <ac:grpSpMkLst>
            <pc:docMk/>
            <pc:sldMk cId="114967179" sldId="258"/>
            <ac:grpSpMk id="70" creationId="{8CEB8BF4-1555-488A-ABCD-2F8EFA94D33C}"/>
          </ac:grpSpMkLst>
        </pc:grpChg>
        <pc:grpChg chg="del mod">
          <ac:chgData name="Suarez Atencio, Ricardo" userId="9f1db1ad-7491-4845-8c2e-eace82fb0d0c" providerId="ADAL" clId="{DC1E4D0C-2614-40D7-A61A-8A67D9CCD90D}" dt="2019-07-11T14:14:59.380" v="61" actId="478"/>
          <ac:grpSpMkLst>
            <pc:docMk/>
            <pc:sldMk cId="114967179" sldId="258"/>
            <ac:grpSpMk id="71" creationId="{DBFFE40F-8E22-405F-80ED-BA756CAE60E9}"/>
          </ac:grpSpMkLst>
        </pc:grpChg>
        <pc:grpChg chg="add mod">
          <ac:chgData name="Suarez Atencio, Ricardo" userId="9f1db1ad-7491-4845-8c2e-eace82fb0d0c" providerId="ADAL" clId="{DC1E4D0C-2614-40D7-A61A-8A67D9CCD90D}" dt="2019-07-11T14:17:15.850" v="84" actId="164"/>
          <ac:grpSpMkLst>
            <pc:docMk/>
            <pc:sldMk cId="114967179" sldId="258"/>
            <ac:grpSpMk id="79" creationId="{52086554-746C-46AE-A309-965CDC975FA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B03C-17A7-41FD-AAAA-5B6C0D78993D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4E-35DD-4A94-ACEC-D35359A0FD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733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B03C-17A7-41FD-AAAA-5B6C0D78993D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4E-35DD-4A94-ACEC-D35359A0FD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60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B03C-17A7-41FD-AAAA-5B6C0D78993D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4E-35DD-4A94-ACEC-D35359A0FD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338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B03C-17A7-41FD-AAAA-5B6C0D78993D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4E-35DD-4A94-ACEC-D35359A0FD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798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B03C-17A7-41FD-AAAA-5B6C0D78993D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4E-35DD-4A94-ACEC-D35359A0FD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809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B03C-17A7-41FD-AAAA-5B6C0D78993D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4E-35DD-4A94-ACEC-D35359A0FD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213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B03C-17A7-41FD-AAAA-5B6C0D78993D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4E-35DD-4A94-ACEC-D35359A0FD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868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B03C-17A7-41FD-AAAA-5B6C0D78993D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4E-35DD-4A94-ACEC-D35359A0FD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509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B03C-17A7-41FD-AAAA-5B6C0D78993D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4E-35DD-4A94-ACEC-D35359A0FD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748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B03C-17A7-41FD-AAAA-5B6C0D78993D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4E-35DD-4A94-ACEC-D35359A0FD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216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B03C-17A7-41FD-AAAA-5B6C0D78993D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4E-35DD-4A94-ACEC-D35359A0FD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871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B03C-17A7-41FD-AAAA-5B6C0D78993D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7F4E-35DD-4A94-ACEC-D35359A0FD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7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9FC4468-45FE-4CB9-8C5E-6E987EBAF1C9}"/>
              </a:ext>
            </a:extLst>
          </p:cNvPr>
          <p:cNvSpPr/>
          <p:nvPr/>
        </p:nvSpPr>
        <p:spPr>
          <a:xfrm>
            <a:off x="168812" y="171450"/>
            <a:ext cx="6541477" cy="11730769"/>
          </a:xfrm>
          <a:prstGeom prst="roundRect">
            <a:avLst>
              <a:gd name="adj" fmla="val 220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8E669A6-4544-469A-9FA1-CE83634B7544}"/>
              </a:ext>
            </a:extLst>
          </p:cNvPr>
          <p:cNvSpPr/>
          <p:nvPr/>
        </p:nvSpPr>
        <p:spPr>
          <a:xfrm>
            <a:off x="307591" y="324595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C86EFA4-C2DE-4CA8-B5B8-633896A7B3FF}"/>
              </a:ext>
            </a:extLst>
          </p:cNvPr>
          <p:cNvCxnSpPr>
            <a:cxnSpLocks/>
          </p:cNvCxnSpPr>
          <p:nvPr/>
        </p:nvCxnSpPr>
        <p:spPr>
          <a:xfrm>
            <a:off x="179362" y="675323"/>
            <a:ext cx="65203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FC6B95EC-E33E-494B-9900-9661B50181A2}"/>
              </a:ext>
            </a:extLst>
          </p:cNvPr>
          <p:cNvSpPr/>
          <p:nvPr/>
        </p:nvSpPr>
        <p:spPr>
          <a:xfrm>
            <a:off x="586453" y="324595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58AB340-76A1-42C6-BBEB-5E2BEE2C6AFF}"/>
              </a:ext>
            </a:extLst>
          </p:cNvPr>
          <p:cNvSpPr/>
          <p:nvPr/>
        </p:nvSpPr>
        <p:spPr>
          <a:xfrm>
            <a:off x="865315" y="324595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591B5E0-1B9E-453A-965B-0BE2D82DC6E7}"/>
              </a:ext>
            </a:extLst>
          </p:cNvPr>
          <p:cNvSpPr/>
          <p:nvPr/>
        </p:nvSpPr>
        <p:spPr>
          <a:xfrm>
            <a:off x="307590" y="968550"/>
            <a:ext cx="6312285" cy="2493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2203267-2D92-4501-A1CF-05412575B4D9}"/>
              </a:ext>
            </a:extLst>
          </p:cNvPr>
          <p:cNvSpPr/>
          <p:nvPr/>
        </p:nvSpPr>
        <p:spPr>
          <a:xfrm>
            <a:off x="307591" y="6435384"/>
            <a:ext cx="6312284" cy="2493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FC4D328-EA9A-49DE-9088-BED66F5262C4}"/>
              </a:ext>
            </a:extLst>
          </p:cNvPr>
          <p:cNvSpPr txBox="1"/>
          <p:nvPr/>
        </p:nvSpPr>
        <p:spPr>
          <a:xfrm>
            <a:off x="2875963" y="1892272"/>
            <a:ext cx="110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Content 1</a:t>
            </a:r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C0C22F5-92D9-48E0-B2B3-082056F63E3C}"/>
              </a:ext>
            </a:extLst>
          </p:cNvPr>
          <p:cNvSpPr txBox="1"/>
          <p:nvPr/>
        </p:nvSpPr>
        <p:spPr>
          <a:xfrm>
            <a:off x="2875962" y="4625690"/>
            <a:ext cx="110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Content 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ADC8A03-BC53-4D29-A6E3-AD948FF88495}"/>
              </a:ext>
            </a:extLst>
          </p:cNvPr>
          <p:cNvSpPr txBox="1"/>
          <p:nvPr/>
        </p:nvSpPr>
        <p:spPr>
          <a:xfrm>
            <a:off x="2904791" y="7312940"/>
            <a:ext cx="110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Content 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0FB9E0-7550-4151-BE3A-C5B660230562}"/>
              </a:ext>
            </a:extLst>
          </p:cNvPr>
          <p:cNvSpPr txBox="1"/>
          <p:nvPr/>
        </p:nvSpPr>
        <p:spPr>
          <a:xfrm>
            <a:off x="2265550" y="10041474"/>
            <a:ext cx="232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Action</a:t>
            </a:r>
            <a:r>
              <a:rPr lang="es-ES" dirty="0"/>
              <a:t> Content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84B517BC-23A3-4549-82DC-6B44999C8C63}"/>
              </a:ext>
            </a:extLst>
          </p:cNvPr>
          <p:cNvSpPr/>
          <p:nvPr/>
        </p:nvSpPr>
        <p:spPr>
          <a:xfrm>
            <a:off x="2185099" y="10480727"/>
            <a:ext cx="2487797" cy="5742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37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9FC4468-45FE-4CB9-8C5E-6E987EBAF1C9}"/>
              </a:ext>
            </a:extLst>
          </p:cNvPr>
          <p:cNvSpPr/>
          <p:nvPr/>
        </p:nvSpPr>
        <p:spPr>
          <a:xfrm>
            <a:off x="168812" y="171450"/>
            <a:ext cx="6541477" cy="11730769"/>
          </a:xfrm>
          <a:prstGeom prst="roundRect">
            <a:avLst>
              <a:gd name="adj" fmla="val 220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8E669A6-4544-469A-9FA1-CE83634B7544}"/>
              </a:ext>
            </a:extLst>
          </p:cNvPr>
          <p:cNvSpPr/>
          <p:nvPr/>
        </p:nvSpPr>
        <p:spPr>
          <a:xfrm>
            <a:off x="307591" y="289781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C86EFA4-C2DE-4CA8-B5B8-633896A7B3FF}"/>
              </a:ext>
            </a:extLst>
          </p:cNvPr>
          <p:cNvCxnSpPr>
            <a:cxnSpLocks/>
          </p:cNvCxnSpPr>
          <p:nvPr/>
        </p:nvCxnSpPr>
        <p:spPr>
          <a:xfrm>
            <a:off x="168812" y="500063"/>
            <a:ext cx="6539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FC6B95EC-E33E-494B-9900-9661B50181A2}"/>
              </a:ext>
            </a:extLst>
          </p:cNvPr>
          <p:cNvSpPr/>
          <p:nvPr/>
        </p:nvSpPr>
        <p:spPr>
          <a:xfrm>
            <a:off x="586453" y="294905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58AB340-76A1-42C6-BBEB-5E2BEE2C6AFF}"/>
              </a:ext>
            </a:extLst>
          </p:cNvPr>
          <p:cNvSpPr/>
          <p:nvPr/>
        </p:nvSpPr>
        <p:spPr>
          <a:xfrm>
            <a:off x="865314" y="296195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8C5B274-D9CC-41B9-9EDA-2AA4BBCC9F48}"/>
              </a:ext>
            </a:extLst>
          </p:cNvPr>
          <p:cNvGrpSpPr/>
          <p:nvPr/>
        </p:nvGrpSpPr>
        <p:grpSpPr>
          <a:xfrm>
            <a:off x="-6683134" y="500063"/>
            <a:ext cx="6276090" cy="2493777"/>
            <a:chOff x="298879" y="968550"/>
            <a:chExt cx="6276090" cy="2493777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C591B5E0-1B9E-453A-965B-0BE2D82DC6E7}"/>
                </a:ext>
              </a:extLst>
            </p:cNvPr>
            <p:cNvSpPr/>
            <p:nvPr/>
          </p:nvSpPr>
          <p:spPr>
            <a:xfrm>
              <a:off x="298879" y="968550"/>
              <a:ext cx="6276090" cy="2493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0F535288-9915-416C-A139-45EA3C330B06}"/>
                </a:ext>
              </a:extLst>
            </p:cNvPr>
            <p:cNvSpPr/>
            <p:nvPr/>
          </p:nvSpPr>
          <p:spPr>
            <a:xfrm>
              <a:off x="1109662" y="1543050"/>
              <a:ext cx="4638676" cy="31732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F3B1FF72-27D8-48D5-82F8-4B459221C8A1}"/>
                </a:ext>
              </a:extLst>
            </p:cNvPr>
            <p:cNvSpPr/>
            <p:nvPr/>
          </p:nvSpPr>
          <p:spPr>
            <a:xfrm>
              <a:off x="2183606" y="2044064"/>
              <a:ext cx="2490788" cy="21907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B7425A6F-6EAE-4290-A871-87729F261F56}"/>
                </a:ext>
              </a:extLst>
            </p:cNvPr>
            <p:cNvSpPr/>
            <p:nvPr/>
          </p:nvSpPr>
          <p:spPr>
            <a:xfrm>
              <a:off x="2530078" y="2337290"/>
              <a:ext cx="1797844" cy="21907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8F9B3CAC-2FC6-4D8D-BEDD-807785ECD16B}"/>
              </a:ext>
            </a:extLst>
          </p:cNvPr>
          <p:cNvGrpSpPr/>
          <p:nvPr/>
        </p:nvGrpSpPr>
        <p:grpSpPr>
          <a:xfrm>
            <a:off x="8116277" y="717526"/>
            <a:ext cx="5940809" cy="357037"/>
            <a:chOff x="307591" y="618317"/>
            <a:chExt cx="5940809" cy="357037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B2ADE40B-E718-40F7-A181-2B2A0846C3D7}"/>
                </a:ext>
              </a:extLst>
            </p:cNvPr>
            <p:cNvSpPr/>
            <p:nvPr/>
          </p:nvSpPr>
          <p:spPr>
            <a:xfrm>
              <a:off x="307591" y="618317"/>
              <a:ext cx="344147" cy="3570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42CB9DC7-F5A3-438B-B614-5CE5DE8A62D7}"/>
                </a:ext>
              </a:extLst>
            </p:cNvPr>
            <p:cNvSpPr/>
            <p:nvPr/>
          </p:nvSpPr>
          <p:spPr>
            <a:xfrm>
              <a:off x="4810264" y="730138"/>
              <a:ext cx="367526" cy="12825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BCC73492-E60B-485A-AB96-0BB56CF754EA}"/>
                </a:ext>
              </a:extLst>
            </p:cNvPr>
            <p:cNvSpPr/>
            <p:nvPr/>
          </p:nvSpPr>
          <p:spPr>
            <a:xfrm>
              <a:off x="5345569" y="730138"/>
              <a:ext cx="367526" cy="12825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D98F486F-C234-41DB-B04E-C5A0B1893EF3}"/>
                </a:ext>
              </a:extLst>
            </p:cNvPr>
            <p:cNvSpPr/>
            <p:nvPr/>
          </p:nvSpPr>
          <p:spPr>
            <a:xfrm>
              <a:off x="5880874" y="730138"/>
              <a:ext cx="367526" cy="12825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94A4530E-84C7-4F56-8BCE-B0749D62B98B}"/>
              </a:ext>
            </a:extLst>
          </p:cNvPr>
          <p:cNvGrpSpPr/>
          <p:nvPr/>
        </p:nvGrpSpPr>
        <p:grpSpPr>
          <a:xfrm>
            <a:off x="-6621051" y="6265537"/>
            <a:ext cx="6080453" cy="2223561"/>
            <a:chOff x="307591" y="9350122"/>
            <a:chExt cx="6080453" cy="2223561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4B60B5E4-75C0-454A-AEB7-7E8DA6E7E10A}"/>
                </a:ext>
              </a:extLst>
            </p:cNvPr>
            <p:cNvGrpSpPr/>
            <p:nvPr/>
          </p:nvGrpSpPr>
          <p:grpSpPr>
            <a:xfrm>
              <a:off x="307591" y="9350122"/>
              <a:ext cx="2788034" cy="2223561"/>
              <a:chOff x="307591" y="6705600"/>
              <a:chExt cx="2788034" cy="2223561"/>
            </a:xfrm>
          </p:grpSpPr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44C9EA0B-6543-4C6B-93E8-6264C0027A99}"/>
                  </a:ext>
                </a:extLst>
              </p:cNvPr>
              <p:cNvSpPr/>
              <p:nvPr/>
            </p:nvSpPr>
            <p:spPr>
              <a:xfrm>
                <a:off x="307591" y="6705600"/>
                <a:ext cx="2788034" cy="222356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28" name="Forma libre: forma 27">
                <a:extLst>
                  <a:ext uri="{FF2B5EF4-FFF2-40B4-BE49-F238E27FC236}">
                    <a16:creationId xmlns:a16="http://schemas.microsoft.com/office/drawing/2014/main" id="{66BAD53F-999A-423E-AB8D-F977D413AC7A}"/>
                  </a:ext>
                </a:extLst>
              </p:cNvPr>
              <p:cNvSpPr/>
              <p:nvPr/>
            </p:nvSpPr>
            <p:spPr>
              <a:xfrm>
                <a:off x="479664" y="7027197"/>
                <a:ext cx="2378046" cy="1735703"/>
              </a:xfrm>
              <a:custGeom>
                <a:avLst/>
                <a:gdLst>
                  <a:gd name="connsiteX0" fmla="*/ 120472 w 3239313"/>
                  <a:gd name="connsiteY0" fmla="*/ 1592810 h 1735703"/>
                  <a:gd name="connsiteX1" fmla="*/ 672922 w 3239313"/>
                  <a:gd name="connsiteY1" fmla="*/ 468860 h 1735703"/>
                  <a:gd name="connsiteX2" fmla="*/ 1253947 w 3239313"/>
                  <a:gd name="connsiteY2" fmla="*/ 1192760 h 1735703"/>
                  <a:gd name="connsiteX3" fmla="*/ 2177872 w 3239313"/>
                  <a:gd name="connsiteY3" fmla="*/ 2135 h 1735703"/>
                  <a:gd name="connsiteX4" fmla="*/ 3168472 w 3239313"/>
                  <a:gd name="connsiteY4" fmla="*/ 1545185 h 1735703"/>
                  <a:gd name="connsiteX5" fmla="*/ 120472 w 3239313"/>
                  <a:gd name="connsiteY5" fmla="*/ 1592810 h 173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39313" h="1735703">
                    <a:moveTo>
                      <a:pt x="120472" y="1592810"/>
                    </a:moveTo>
                    <a:cubicBezTo>
                      <a:pt x="-295453" y="1413423"/>
                      <a:pt x="484010" y="535535"/>
                      <a:pt x="672922" y="468860"/>
                    </a:cubicBezTo>
                    <a:cubicBezTo>
                      <a:pt x="861835" y="402185"/>
                      <a:pt x="1003122" y="1270547"/>
                      <a:pt x="1253947" y="1192760"/>
                    </a:cubicBezTo>
                    <a:cubicBezTo>
                      <a:pt x="1504772" y="1114972"/>
                      <a:pt x="1858785" y="-56602"/>
                      <a:pt x="2177872" y="2135"/>
                    </a:cubicBezTo>
                    <a:cubicBezTo>
                      <a:pt x="2496959" y="60872"/>
                      <a:pt x="3514547" y="1280073"/>
                      <a:pt x="3168472" y="1545185"/>
                    </a:cubicBezTo>
                    <a:cubicBezTo>
                      <a:pt x="2822397" y="1810297"/>
                      <a:pt x="536397" y="1772197"/>
                      <a:pt x="120472" y="159281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16C4A8CC-382D-4034-BE9A-2BBFAF922B3C}"/>
                  </a:ext>
                </a:extLst>
              </p:cNvPr>
              <p:cNvSpPr/>
              <p:nvPr/>
            </p:nvSpPr>
            <p:spPr>
              <a:xfrm>
                <a:off x="586453" y="6927387"/>
                <a:ext cx="378824" cy="37882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</p:grp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2988141A-37B5-4889-8940-42C43D0D93CC}"/>
                </a:ext>
              </a:extLst>
            </p:cNvPr>
            <p:cNvSpPr/>
            <p:nvPr/>
          </p:nvSpPr>
          <p:spPr>
            <a:xfrm>
              <a:off x="3600010" y="9950733"/>
              <a:ext cx="2788034" cy="16388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2B46F1AB-2DE4-4C0E-BAE9-678D1DF9C042}"/>
                </a:ext>
              </a:extLst>
            </p:cNvPr>
            <p:cNvSpPr/>
            <p:nvPr/>
          </p:nvSpPr>
          <p:spPr>
            <a:xfrm>
              <a:off x="3600010" y="9408915"/>
              <a:ext cx="2788034" cy="37555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1FFA1CB0-272D-446F-973C-513C08C0768D}"/>
                </a:ext>
              </a:extLst>
            </p:cNvPr>
            <p:cNvSpPr/>
            <p:nvPr/>
          </p:nvSpPr>
          <p:spPr>
            <a:xfrm>
              <a:off x="3600010" y="10221964"/>
              <a:ext cx="2788034" cy="16388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0E59F5AA-41C6-44E1-83F1-F935CD3AD14F}"/>
                </a:ext>
              </a:extLst>
            </p:cNvPr>
            <p:cNvSpPr/>
            <p:nvPr/>
          </p:nvSpPr>
          <p:spPr>
            <a:xfrm>
              <a:off x="3600010" y="10493195"/>
              <a:ext cx="2788034" cy="16388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8204E91-8A47-41CF-9698-7B1EE2C71132}"/>
              </a:ext>
            </a:extLst>
          </p:cNvPr>
          <p:cNvGrpSpPr/>
          <p:nvPr/>
        </p:nvGrpSpPr>
        <p:grpSpPr>
          <a:xfrm>
            <a:off x="-6606754" y="8644434"/>
            <a:ext cx="6151924" cy="2575121"/>
            <a:chOff x="274670" y="4856586"/>
            <a:chExt cx="6151924" cy="2575121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9A7D7A4D-A20A-4F9C-9ABE-31989DF6E132}"/>
                </a:ext>
              </a:extLst>
            </p:cNvPr>
            <p:cNvGrpSpPr/>
            <p:nvPr/>
          </p:nvGrpSpPr>
          <p:grpSpPr>
            <a:xfrm>
              <a:off x="274670" y="4860844"/>
              <a:ext cx="2788034" cy="2223561"/>
              <a:chOff x="307591" y="6705600"/>
              <a:chExt cx="2788034" cy="2223561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B2203267-2D92-4501-A1CF-05412575B4D9}"/>
                  </a:ext>
                </a:extLst>
              </p:cNvPr>
              <p:cNvSpPr/>
              <p:nvPr/>
            </p:nvSpPr>
            <p:spPr>
              <a:xfrm>
                <a:off x="307591" y="6705600"/>
                <a:ext cx="2788034" cy="222356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48" name="Forma libre: forma 47">
                <a:extLst>
                  <a:ext uri="{FF2B5EF4-FFF2-40B4-BE49-F238E27FC236}">
                    <a16:creationId xmlns:a16="http://schemas.microsoft.com/office/drawing/2014/main" id="{3C6327A1-043C-4B59-A89D-1B0E4C823750}"/>
                  </a:ext>
                </a:extLst>
              </p:cNvPr>
              <p:cNvSpPr/>
              <p:nvPr/>
            </p:nvSpPr>
            <p:spPr>
              <a:xfrm>
                <a:off x="479664" y="7027197"/>
                <a:ext cx="2378046" cy="1735703"/>
              </a:xfrm>
              <a:custGeom>
                <a:avLst/>
                <a:gdLst>
                  <a:gd name="connsiteX0" fmla="*/ 120472 w 3239313"/>
                  <a:gd name="connsiteY0" fmla="*/ 1592810 h 1735703"/>
                  <a:gd name="connsiteX1" fmla="*/ 672922 w 3239313"/>
                  <a:gd name="connsiteY1" fmla="*/ 468860 h 1735703"/>
                  <a:gd name="connsiteX2" fmla="*/ 1253947 w 3239313"/>
                  <a:gd name="connsiteY2" fmla="*/ 1192760 h 1735703"/>
                  <a:gd name="connsiteX3" fmla="*/ 2177872 w 3239313"/>
                  <a:gd name="connsiteY3" fmla="*/ 2135 h 1735703"/>
                  <a:gd name="connsiteX4" fmla="*/ 3168472 w 3239313"/>
                  <a:gd name="connsiteY4" fmla="*/ 1545185 h 1735703"/>
                  <a:gd name="connsiteX5" fmla="*/ 120472 w 3239313"/>
                  <a:gd name="connsiteY5" fmla="*/ 1592810 h 173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39313" h="1735703">
                    <a:moveTo>
                      <a:pt x="120472" y="1592810"/>
                    </a:moveTo>
                    <a:cubicBezTo>
                      <a:pt x="-295453" y="1413423"/>
                      <a:pt x="484010" y="535535"/>
                      <a:pt x="672922" y="468860"/>
                    </a:cubicBezTo>
                    <a:cubicBezTo>
                      <a:pt x="861835" y="402185"/>
                      <a:pt x="1003122" y="1270547"/>
                      <a:pt x="1253947" y="1192760"/>
                    </a:cubicBezTo>
                    <a:cubicBezTo>
                      <a:pt x="1504772" y="1114972"/>
                      <a:pt x="1858785" y="-56602"/>
                      <a:pt x="2177872" y="2135"/>
                    </a:cubicBezTo>
                    <a:cubicBezTo>
                      <a:pt x="2496959" y="60872"/>
                      <a:pt x="3514547" y="1280073"/>
                      <a:pt x="3168472" y="1545185"/>
                    </a:cubicBezTo>
                    <a:cubicBezTo>
                      <a:pt x="2822397" y="1810297"/>
                      <a:pt x="536397" y="1772197"/>
                      <a:pt x="120472" y="159281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E40417C8-5794-46A9-A5B7-1544AF76D413}"/>
                  </a:ext>
                </a:extLst>
              </p:cNvPr>
              <p:cNvSpPr/>
              <p:nvPr/>
            </p:nvSpPr>
            <p:spPr>
              <a:xfrm>
                <a:off x="586453" y="6927387"/>
                <a:ext cx="378824" cy="37882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B59FF3D4-B457-41B0-A9B4-DB8E58C1AEF6}"/>
                </a:ext>
              </a:extLst>
            </p:cNvPr>
            <p:cNvGrpSpPr/>
            <p:nvPr/>
          </p:nvGrpSpPr>
          <p:grpSpPr>
            <a:xfrm>
              <a:off x="3638560" y="4856586"/>
              <a:ext cx="2788034" cy="2223561"/>
              <a:chOff x="307591" y="6705600"/>
              <a:chExt cx="2788034" cy="2223561"/>
            </a:xfrm>
          </p:grpSpPr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97CBC984-8541-40AB-94D6-D4CAC24EC786}"/>
                  </a:ext>
                </a:extLst>
              </p:cNvPr>
              <p:cNvSpPr/>
              <p:nvPr/>
            </p:nvSpPr>
            <p:spPr>
              <a:xfrm>
                <a:off x="307591" y="6705600"/>
                <a:ext cx="2788034" cy="222356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22" name="Forma libre: forma 21">
                <a:extLst>
                  <a:ext uri="{FF2B5EF4-FFF2-40B4-BE49-F238E27FC236}">
                    <a16:creationId xmlns:a16="http://schemas.microsoft.com/office/drawing/2014/main" id="{842C8908-3324-4F4F-AFA9-A7406528F129}"/>
                  </a:ext>
                </a:extLst>
              </p:cNvPr>
              <p:cNvSpPr/>
              <p:nvPr/>
            </p:nvSpPr>
            <p:spPr>
              <a:xfrm>
                <a:off x="479664" y="7027197"/>
                <a:ext cx="2378046" cy="1735703"/>
              </a:xfrm>
              <a:custGeom>
                <a:avLst/>
                <a:gdLst>
                  <a:gd name="connsiteX0" fmla="*/ 120472 w 3239313"/>
                  <a:gd name="connsiteY0" fmla="*/ 1592810 h 1735703"/>
                  <a:gd name="connsiteX1" fmla="*/ 672922 w 3239313"/>
                  <a:gd name="connsiteY1" fmla="*/ 468860 h 1735703"/>
                  <a:gd name="connsiteX2" fmla="*/ 1253947 w 3239313"/>
                  <a:gd name="connsiteY2" fmla="*/ 1192760 h 1735703"/>
                  <a:gd name="connsiteX3" fmla="*/ 2177872 w 3239313"/>
                  <a:gd name="connsiteY3" fmla="*/ 2135 h 1735703"/>
                  <a:gd name="connsiteX4" fmla="*/ 3168472 w 3239313"/>
                  <a:gd name="connsiteY4" fmla="*/ 1545185 h 1735703"/>
                  <a:gd name="connsiteX5" fmla="*/ 120472 w 3239313"/>
                  <a:gd name="connsiteY5" fmla="*/ 1592810 h 173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39313" h="1735703">
                    <a:moveTo>
                      <a:pt x="120472" y="1592810"/>
                    </a:moveTo>
                    <a:cubicBezTo>
                      <a:pt x="-295453" y="1413423"/>
                      <a:pt x="484010" y="535535"/>
                      <a:pt x="672922" y="468860"/>
                    </a:cubicBezTo>
                    <a:cubicBezTo>
                      <a:pt x="861835" y="402185"/>
                      <a:pt x="1003122" y="1270547"/>
                      <a:pt x="1253947" y="1192760"/>
                    </a:cubicBezTo>
                    <a:cubicBezTo>
                      <a:pt x="1504772" y="1114972"/>
                      <a:pt x="1858785" y="-56602"/>
                      <a:pt x="2177872" y="2135"/>
                    </a:cubicBezTo>
                    <a:cubicBezTo>
                      <a:pt x="2496959" y="60872"/>
                      <a:pt x="3514547" y="1280073"/>
                      <a:pt x="3168472" y="1545185"/>
                    </a:cubicBezTo>
                    <a:cubicBezTo>
                      <a:pt x="2822397" y="1810297"/>
                      <a:pt x="536397" y="1772197"/>
                      <a:pt x="120472" y="159281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4A40FC17-B255-4AF5-9B84-CF93ED687BB7}"/>
                  </a:ext>
                </a:extLst>
              </p:cNvPr>
              <p:cNvSpPr/>
              <p:nvPr/>
            </p:nvSpPr>
            <p:spPr>
              <a:xfrm>
                <a:off x="586453" y="6927387"/>
                <a:ext cx="378824" cy="37882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</p:grp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03352F77-2E99-4C90-9FF7-AEB91369A802}"/>
                </a:ext>
              </a:extLst>
            </p:cNvPr>
            <p:cNvSpPr/>
            <p:nvPr/>
          </p:nvSpPr>
          <p:spPr>
            <a:xfrm>
              <a:off x="307591" y="7267823"/>
              <a:ext cx="2788034" cy="16388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2F39AD31-9A77-45AB-A938-DF42015BD0AA}"/>
                </a:ext>
              </a:extLst>
            </p:cNvPr>
            <p:cNvSpPr/>
            <p:nvPr/>
          </p:nvSpPr>
          <p:spPr>
            <a:xfrm>
              <a:off x="3600010" y="7267823"/>
              <a:ext cx="2788034" cy="16388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88FB262-1A1A-41C7-BA42-8EEDC3A7B133}"/>
              </a:ext>
            </a:extLst>
          </p:cNvPr>
          <p:cNvGrpSpPr/>
          <p:nvPr/>
        </p:nvGrpSpPr>
        <p:grpSpPr>
          <a:xfrm>
            <a:off x="8760807" y="1525187"/>
            <a:ext cx="4577211" cy="357037"/>
            <a:chOff x="1147841" y="647587"/>
            <a:chExt cx="4577211" cy="357037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FDEA07E-FFBF-4E3D-9A9E-1079B3E6DF58}"/>
                </a:ext>
              </a:extLst>
            </p:cNvPr>
            <p:cNvSpPr/>
            <p:nvPr/>
          </p:nvSpPr>
          <p:spPr>
            <a:xfrm>
              <a:off x="3264373" y="647587"/>
              <a:ext cx="344147" cy="3570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9DBC703E-4C08-49C0-9D50-40BE08AFA209}"/>
                </a:ext>
              </a:extLst>
            </p:cNvPr>
            <p:cNvSpPr/>
            <p:nvPr/>
          </p:nvSpPr>
          <p:spPr>
            <a:xfrm>
              <a:off x="1147841" y="761979"/>
              <a:ext cx="367526" cy="12825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4259D786-3485-48AB-9969-2CA3C1FFE646}"/>
                </a:ext>
              </a:extLst>
            </p:cNvPr>
            <p:cNvSpPr/>
            <p:nvPr/>
          </p:nvSpPr>
          <p:spPr>
            <a:xfrm>
              <a:off x="4299260" y="761977"/>
              <a:ext cx="367526" cy="12825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27388C86-5578-487A-8F3F-8A784FB58DB4}"/>
                </a:ext>
              </a:extLst>
            </p:cNvPr>
            <p:cNvSpPr/>
            <p:nvPr/>
          </p:nvSpPr>
          <p:spPr>
            <a:xfrm>
              <a:off x="5357526" y="761977"/>
              <a:ext cx="367526" cy="12825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C911CE78-13BE-4285-ACA2-A9AF37F89E89}"/>
                </a:ext>
              </a:extLst>
            </p:cNvPr>
            <p:cNvSpPr/>
            <p:nvPr/>
          </p:nvSpPr>
          <p:spPr>
            <a:xfrm>
              <a:off x="2206107" y="765117"/>
              <a:ext cx="367526" cy="12825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5D7B79B-7511-4DEE-9EF2-EE2CC515C068}"/>
              </a:ext>
            </a:extLst>
          </p:cNvPr>
          <p:cNvGrpSpPr/>
          <p:nvPr/>
        </p:nvGrpSpPr>
        <p:grpSpPr>
          <a:xfrm>
            <a:off x="-6672080" y="3436969"/>
            <a:ext cx="6080453" cy="2223561"/>
            <a:chOff x="-6672080" y="3436969"/>
            <a:chExt cx="6080453" cy="2223561"/>
          </a:xfrm>
        </p:grpSpPr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43B17356-18EF-40E3-930C-83637B9A733A}"/>
                </a:ext>
              </a:extLst>
            </p:cNvPr>
            <p:cNvGrpSpPr/>
            <p:nvPr/>
          </p:nvGrpSpPr>
          <p:grpSpPr>
            <a:xfrm>
              <a:off x="-6672080" y="3436969"/>
              <a:ext cx="6080453" cy="2223561"/>
              <a:chOff x="307591" y="9350122"/>
              <a:chExt cx="6080453" cy="2223561"/>
            </a:xfrm>
          </p:grpSpPr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13D0C967-8885-4D4A-87DA-F74E8A185696}"/>
                  </a:ext>
                </a:extLst>
              </p:cNvPr>
              <p:cNvSpPr/>
              <p:nvPr/>
            </p:nvSpPr>
            <p:spPr>
              <a:xfrm>
                <a:off x="307591" y="9350122"/>
                <a:ext cx="2788034" cy="222356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54" name="Rectángulo: esquinas redondeadas 53">
                <a:extLst>
                  <a:ext uri="{FF2B5EF4-FFF2-40B4-BE49-F238E27FC236}">
                    <a16:creationId xmlns:a16="http://schemas.microsoft.com/office/drawing/2014/main" id="{CC5E4BC2-D297-4E19-96F8-A7245D9FE3F3}"/>
                  </a:ext>
                </a:extLst>
              </p:cNvPr>
              <p:cNvSpPr/>
              <p:nvPr/>
            </p:nvSpPr>
            <p:spPr>
              <a:xfrm>
                <a:off x="3600010" y="9950733"/>
                <a:ext cx="2788034" cy="1638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06BBC822-E238-4B0A-9DF9-7DC99D1746FD}"/>
                  </a:ext>
                </a:extLst>
              </p:cNvPr>
              <p:cNvSpPr/>
              <p:nvPr/>
            </p:nvSpPr>
            <p:spPr>
              <a:xfrm>
                <a:off x="3600010" y="9408915"/>
                <a:ext cx="2788034" cy="375557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6" name="Rectángulo: esquinas redondeadas 55">
                <a:extLst>
                  <a:ext uri="{FF2B5EF4-FFF2-40B4-BE49-F238E27FC236}">
                    <a16:creationId xmlns:a16="http://schemas.microsoft.com/office/drawing/2014/main" id="{56371125-606A-4499-9438-44ACFC29CAF0}"/>
                  </a:ext>
                </a:extLst>
              </p:cNvPr>
              <p:cNvSpPr/>
              <p:nvPr/>
            </p:nvSpPr>
            <p:spPr>
              <a:xfrm>
                <a:off x="3600010" y="10221964"/>
                <a:ext cx="2788034" cy="1638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7" name="Rectángulo: esquinas redondeadas 56">
                <a:extLst>
                  <a:ext uri="{FF2B5EF4-FFF2-40B4-BE49-F238E27FC236}">
                    <a16:creationId xmlns:a16="http://schemas.microsoft.com/office/drawing/2014/main" id="{E2C37BC2-6E2A-4BC5-8C7D-2D72AD146F4B}"/>
                  </a:ext>
                </a:extLst>
              </p:cNvPr>
              <p:cNvSpPr/>
              <p:nvPr/>
            </p:nvSpPr>
            <p:spPr>
              <a:xfrm>
                <a:off x="3600010" y="10493195"/>
                <a:ext cx="2788034" cy="1638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6B5FA0D7-460E-4C53-8749-B330FFC8C1FD}"/>
                </a:ext>
              </a:extLst>
            </p:cNvPr>
            <p:cNvSpPr/>
            <p:nvPr/>
          </p:nvSpPr>
          <p:spPr>
            <a:xfrm>
              <a:off x="-5872351" y="4201464"/>
              <a:ext cx="1086702" cy="70816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E00EBEE1-6AE9-40CA-B521-0782A3AC5A3E}"/>
                </a:ext>
              </a:extLst>
            </p:cNvPr>
            <p:cNvSpPr/>
            <p:nvPr/>
          </p:nvSpPr>
          <p:spPr>
            <a:xfrm rot="5400000">
              <a:off x="-5513421" y="4358182"/>
              <a:ext cx="507389" cy="437404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5335B885-22C0-4EB4-831E-565A8AEB754B}"/>
              </a:ext>
            </a:extLst>
          </p:cNvPr>
          <p:cNvGrpSpPr/>
          <p:nvPr/>
        </p:nvGrpSpPr>
        <p:grpSpPr>
          <a:xfrm>
            <a:off x="-13229910" y="8644434"/>
            <a:ext cx="6080453" cy="2223561"/>
            <a:chOff x="-6672080" y="3436969"/>
            <a:chExt cx="6080453" cy="2223561"/>
          </a:xfrm>
        </p:grpSpPr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BCAAC807-95A0-4A39-93FE-BE09B521F5C3}"/>
                </a:ext>
              </a:extLst>
            </p:cNvPr>
            <p:cNvGrpSpPr/>
            <p:nvPr/>
          </p:nvGrpSpPr>
          <p:grpSpPr>
            <a:xfrm>
              <a:off x="-6672080" y="3436969"/>
              <a:ext cx="6080453" cy="2223561"/>
              <a:chOff x="307591" y="9350122"/>
              <a:chExt cx="6080453" cy="2223561"/>
            </a:xfrm>
          </p:grpSpPr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14D25624-A74F-461F-B51C-8D494D2A013D}"/>
                  </a:ext>
                </a:extLst>
              </p:cNvPr>
              <p:cNvSpPr/>
              <p:nvPr/>
            </p:nvSpPr>
            <p:spPr>
              <a:xfrm>
                <a:off x="307591" y="9350122"/>
                <a:ext cx="2788034" cy="222356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714A89E1-FCFE-4EB7-9AB1-7602981E52EB}"/>
                  </a:ext>
                </a:extLst>
              </p:cNvPr>
              <p:cNvSpPr/>
              <p:nvPr/>
            </p:nvSpPr>
            <p:spPr>
              <a:xfrm>
                <a:off x="3600010" y="9950733"/>
                <a:ext cx="2788034" cy="1638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7" name="Rectángulo: esquinas redondeadas 66">
                <a:extLst>
                  <a:ext uri="{FF2B5EF4-FFF2-40B4-BE49-F238E27FC236}">
                    <a16:creationId xmlns:a16="http://schemas.microsoft.com/office/drawing/2014/main" id="{221A619A-318C-4503-BA81-6A600C0C70CF}"/>
                  </a:ext>
                </a:extLst>
              </p:cNvPr>
              <p:cNvSpPr/>
              <p:nvPr/>
            </p:nvSpPr>
            <p:spPr>
              <a:xfrm>
                <a:off x="3600010" y="9408915"/>
                <a:ext cx="2788034" cy="375557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8" name="Rectángulo: esquinas redondeadas 67">
                <a:extLst>
                  <a:ext uri="{FF2B5EF4-FFF2-40B4-BE49-F238E27FC236}">
                    <a16:creationId xmlns:a16="http://schemas.microsoft.com/office/drawing/2014/main" id="{62559B98-FD1A-44CE-99CB-E386572144BC}"/>
                  </a:ext>
                </a:extLst>
              </p:cNvPr>
              <p:cNvSpPr/>
              <p:nvPr/>
            </p:nvSpPr>
            <p:spPr>
              <a:xfrm>
                <a:off x="3600011" y="10221964"/>
                <a:ext cx="2293248" cy="1638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9" name="Rectángulo: esquinas redondeadas 68">
                <a:extLst>
                  <a:ext uri="{FF2B5EF4-FFF2-40B4-BE49-F238E27FC236}">
                    <a16:creationId xmlns:a16="http://schemas.microsoft.com/office/drawing/2014/main" id="{E2EB1947-CB69-4AD3-9002-922476614554}"/>
                  </a:ext>
                </a:extLst>
              </p:cNvPr>
              <p:cNvSpPr/>
              <p:nvPr/>
            </p:nvSpPr>
            <p:spPr>
              <a:xfrm>
                <a:off x="3600010" y="10493195"/>
                <a:ext cx="2699650" cy="1638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1D400BCA-D02C-4BEC-8380-FCF4B13DD07C}"/>
                </a:ext>
              </a:extLst>
            </p:cNvPr>
            <p:cNvSpPr/>
            <p:nvPr/>
          </p:nvSpPr>
          <p:spPr>
            <a:xfrm>
              <a:off x="-5872351" y="4201464"/>
              <a:ext cx="1086702" cy="70816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4" name="Triángulo isósceles 63">
              <a:extLst>
                <a:ext uri="{FF2B5EF4-FFF2-40B4-BE49-F238E27FC236}">
                  <a16:creationId xmlns:a16="http://schemas.microsoft.com/office/drawing/2014/main" id="{5FB484AC-E39A-44CA-9AFD-0107EB852C05}"/>
                </a:ext>
              </a:extLst>
            </p:cNvPr>
            <p:cNvSpPr/>
            <p:nvPr/>
          </p:nvSpPr>
          <p:spPr>
            <a:xfrm rot="5400000">
              <a:off x="-5513421" y="4358182"/>
              <a:ext cx="507389" cy="437404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6984A453-068D-4E65-992D-EF123C0A1980}"/>
              </a:ext>
            </a:extLst>
          </p:cNvPr>
          <p:cNvGrpSpPr/>
          <p:nvPr/>
        </p:nvGrpSpPr>
        <p:grpSpPr>
          <a:xfrm>
            <a:off x="-9913470" y="6637445"/>
            <a:ext cx="2788034" cy="1629646"/>
            <a:chOff x="-9913470" y="6637445"/>
            <a:chExt cx="2788034" cy="1629646"/>
          </a:xfrm>
        </p:grpSpPr>
        <p:sp>
          <p:nvSpPr>
            <p:cNvPr id="84" name="Rectángulo: esquinas redondeadas 83">
              <a:extLst>
                <a:ext uri="{FF2B5EF4-FFF2-40B4-BE49-F238E27FC236}">
                  <a16:creationId xmlns:a16="http://schemas.microsoft.com/office/drawing/2014/main" id="{86C78BC2-7CA7-47A0-B670-D7E14B01D2E3}"/>
                </a:ext>
              </a:extLst>
            </p:cNvPr>
            <p:cNvSpPr/>
            <p:nvPr/>
          </p:nvSpPr>
          <p:spPr>
            <a:xfrm>
              <a:off x="-9913470" y="6637445"/>
              <a:ext cx="2788034" cy="1638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8AE45039-00C0-4704-819C-310713243BFA}"/>
                </a:ext>
              </a:extLst>
            </p:cNvPr>
            <p:cNvSpPr/>
            <p:nvPr/>
          </p:nvSpPr>
          <p:spPr>
            <a:xfrm>
              <a:off x="-9913470" y="6908676"/>
              <a:ext cx="2788034" cy="1638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L"/>
            </a:p>
          </p:txBody>
        </p:sp>
        <p:sp>
          <p:nvSpPr>
            <p:cNvPr id="87" name="Rectángulo: esquinas redondeadas 86">
              <a:extLst>
                <a:ext uri="{FF2B5EF4-FFF2-40B4-BE49-F238E27FC236}">
                  <a16:creationId xmlns:a16="http://schemas.microsoft.com/office/drawing/2014/main" id="{6EA9F5D2-6731-4883-8D8E-4F84176B7CA2}"/>
                </a:ext>
              </a:extLst>
            </p:cNvPr>
            <p:cNvSpPr/>
            <p:nvPr/>
          </p:nvSpPr>
          <p:spPr>
            <a:xfrm>
              <a:off x="-9913470" y="7179906"/>
              <a:ext cx="2788034" cy="708607"/>
            </a:xfrm>
            <a:prstGeom prst="roundRect">
              <a:avLst>
                <a:gd name="adj" fmla="val 745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L"/>
            </a:p>
          </p:txBody>
        </p:sp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1F900531-1A7D-4477-8973-52EB3306B8CB}"/>
                </a:ext>
              </a:extLst>
            </p:cNvPr>
            <p:cNvSpPr/>
            <p:nvPr/>
          </p:nvSpPr>
          <p:spPr>
            <a:xfrm>
              <a:off x="-9785014" y="6696527"/>
              <a:ext cx="334041" cy="457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A9409637-A0ED-4752-9BCC-5CBEFAB6ADDC}"/>
                </a:ext>
              </a:extLst>
            </p:cNvPr>
            <p:cNvSpPr/>
            <p:nvPr/>
          </p:nvSpPr>
          <p:spPr>
            <a:xfrm>
              <a:off x="-9785014" y="6974119"/>
              <a:ext cx="334041" cy="457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9" name="Rectángulo: esquinas redondeadas 88">
              <a:extLst>
                <a:ext uri="{FF2B5EF4-FFF2-40B4-BE49-F238E27FC236}">
                  <a16:creationId xmlns:a16="http://schemas.microsoft.com/office/drawing/2014/main" id="{9BA9628F-4097-4D06-ADED-C9F0A2308C8F}"/>
                </a:ext>
              </a:extLst>
            </p:cNvPr>
            <p:cNvSpPr/>
            <p:nvPr/>
          </p:nvSpPr>
          <p:spPr>
            <a:xfrm>
              <a:off x="-9785014" y="7238821"/>
              <a:ext cx="334041" cy="457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45FCC1EB-D5A7-444A-B7BC-6781C7CD02C4}"/>
                </a:ext>
              </a:extLst>
            </p:cNvPr>
            <p:cNvSpPr/>
            <p:nvPr/>
          </p:nvSpPr>
          <p:spPr>
            <a:xfrm>
              <a:off x="-9913470" y="8019143"/>
              <a:ext cx="689641" cy="24794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1D4B2181-0448-408F-A84D-02A98AF0E41F}"/>
              </a:ext>
            </a:extLst>
          </p:cNvPr>
          <p:cNvSpPr/>
          <p:nvPr/>
        </p:nvSpPr>
        <p:spPr>
          <a:xfrm>
            <a:off x="-9785014" y="8099254"/>
            <a:ext cx="431464" cy="985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8CEB8BF4-1555-488A-ABCD-2F8EFA94D33C}"/>
              </a:ext>
            </a:extLst>
          </p:cNvPr>
          <p:cNvGrpSpPr/>
          <p:nvPr/>
        </p:nvGrpSpPr>
        <p:grpSpPr>
          <a:xfrm>
            <a:off x="-13108957" y="508327"/>
            <a:ext cx="6248232" cy="2493777"/>
            <a:chOff x="-6672080" y="3436969"/>
            <a:chExt cx="6248232" cy="2223561"/>
          </a:xfrm>
        </p:grpSpPr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172D1E97-E126-407A-973B-345834177CFB}"/>
                </a:ext>
              </a:extLst>
            </p:cNvPr>
            <p:cNvSpPr/>
            <p:nvPr/>
          </p:nvSpPr>
          <p:spPr>
            <a:xfrm>
              <a:off x="-6672080" y="3436969"/>
              <a:ext cx="6248232" cy="22235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08C8B994-E218-460E-993F-F391EB86BCE9}"/>
                </a:ext>
              </a:extLst>
            </p:cNvPr>
            <p:cNvSpPr/>
            <p:nvPr/>
          </p:nvSpPr>
          <p:spPr>
            <a:xfrm>
              <a:off x="-4407104" y="4132163"/>
              <a:ext cx="1086702" cy="70816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3" name="Triángulo isósceles 72">
              <a:extLst>
                <a:ext uri="{FF2B5EF4-FFF2-40B4-BE49-F238E27FC236}">
                  <a16:creationId xmlns:a16="http://schemas.microsoft.com/office/drawing/2014/main" id="{6E262CAA-3043-4986-8DC8-47CE8D520238}"/>
                </a:ext>
              </a:extLst>
            </p:cNvPr>
            <p:cNvSpPr/>
            <p:nvPr/>
          </p:nvSpPr>
          <p:spPr>
            <a:xfrm rot="5400000">
              <a:off x="-4016819" y="4285516"/>
              <a:ext cx="507389" cy="437404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8FCB7ED-C65D-455F-87D0-A68E0FB23224}"/>
              </a:ext>
            </a:extLst>
          </p:cNvPr>
          <p:cNvGrpSpPr/>
          <p:nvPr/>
        </p:nvGrpSpPr>
        <p:grpSpPr>
          <a:xfrm>
            <a:off x="-13160507" y="3437267"/>
            <a:ext cx="6276090" cy="2493777"/>
            <a:chOff x="-13160507" y="3437267"/>
            <a:chExt cx="6276090" cy="2493777"/>
          </a:xfrm>
        </p:grpSpPr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52086554-746C-46AE-A309-965CDC975FA5}"/>
                </a:ext>
              </a:extLst>
            </p:cNvPr>
            <p:cNvGrpSpPr/>
            <p:nvPr/>
          </p:nvGrpSpPr>
          <p:grpSpPr>
            <a:xfrm>
              <a:off x="-13160507" y="3437267"/>
              <a:ext cx="6276090" cy="2493777"/>
              <a:chOff x="298879" y="968550"/>
              <a:chExt cx="6276090" cy="2493777"/>
            </a:xfrm>
          </p:grpSpPr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DFA64D3C-92A0-43EC-8D3D-A8BFC2B4492A}"/>
                  </a:ext>
                </a:extLst>
              </p:cNvPr>
              <p:cNvSpPr/>
              <p:nvPr/>
            </p:nvSpPr>
            <p:spPr>
              <a:xfrm>
                <a:off x="298879" y="968550"/>
                <a:ext cx="6276090" cy="2493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81" name="Rectángulo: esquinas redondeadas 80">
                <a:extLst>
                  <a:ext uri="{FF2B5EF4-FFF2-40B4-BE49-F238E27FC236}">
                    <a16:creationId xmlns:a16="http://schemas.microsoft.com/office/drawing/2014/main" id="{ECB26F0E-7038-4BD4-B92C-2C0639DB7A17}"/>
                  </a:ext>
                </a:extLst>
              </p:cNvPr>
              <p:cNvSpPr/>
              <p:nvPr/>
            </p:nvSpPr>
            <p:spPr>
              <a:xfrm>
                <a:off x="1109662" y="1543050"/>
                <a:ext cx="4638676" cy="31732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82" name="Rectángulo: esquinas redondeadas 81">
                <a:extLst>
                  <a:ext uri="{FF2B5EF4-FFF2-40B4-BE49-F238E27FC236}">
                    <a16:creationId xmlns:a16="http://schemas.microsoft.com/office/drawing/2014/main" id="{1D2159FF-7280-4149-9406-A26933FCA3C1}"/>
                  </a:ext>
                </a:extLst>
              </p:cNvPr>
              <p:cNvSpPr/>
              <p:nvPr/>
            </p:nvSpPr>
            <p:spPr>
              <a:xfrm>
                <a:off x="1144018" y="2564764"/>
                <a:ext cx="857076" cy="282833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85" name="Rectángulo: esquinas redondeadas 84">
              <a:extLst>
                <a:ext uri="{FF2B5EF4-FFF2-40B4-BE49-F238E27FC236}">
                  <a16:creationId xmlns:a16="http://schemas.microsoft.com/office/drawing/2014/main" id="{C5F89DA3-A195-4F4A-B11C-D3995EA1B4E9}"/>
                </a:ext>
              </a:extLst>
            </p:cNvPr>
            <p:cNvSpPr/>
            <p:nvPr/>
          </p:nvSpPr>
          <p:spPr>
            <a:xfrm>
              <a:off x="-12124868" y="5147781"/>
              <a:ext cx="421818" cy="782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2" name="Rectángulo: esquinas redondeadas 91">
              <a:extLst>
                <a:ext uri="{FF2B5EF4-FFF2-40B4-BE49-F238E27FC236}">
                  <a16:creationId xmlns:a16="http://schemas.microsoft.com/office/drawing/2014/main" id="{450B2F65-1BD8-423D-8CAB-661191EF16BF}"/>
                </a:ext>
              </a:extLst>
            </p:cNvPr>
            <p:cNvSpPr/>
            <p:nvPr/>
          </p:nvSpPr>
          <p:spPr>
            <a:xfrm>
              <a:off x="-12315368" y="4468887"/>
              <a:ext cx="2788034" cy="16388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1496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9FC4468-45FE-4CB9-8C5E-6E987EBAF1C9}"/>
              </a:ext>
            </a:extLst>
          </p:cNvPr>
          <p:cNvSpPr/>
          <p:nvPr/>
        </p:nvSpPr>
        <p:spPr>
          <a:xfrm>
            <a:off x="168812" y="171450"/>
            <a:ext cx="6541477" cy="11730769"/>
          </a:xfrm>
          <a:prstGeom prst="roundRect">
            <a:avLst>
              <a:gd name="adj" fmla="val 220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8E669A6-4544-469A-9FA1-CE83634B7544}"/>
              </a:ext>
            </a:extLst>
          </p:cNvPr>
          <p:cNvSpPr/>
          <p:nvPr/>
        </p:nvSpPr>
        <p:spPr>
          <a:xfrm>
            <a:off x="307591" y="289781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C86EFA4-C2DE-4CA8-B5B8-633896A7B3FF}"/>
              </a:ext>
            </a:extLst>
          </p:cNvPr>
          <p:cNvCxnSpPr>
            <a:cxnSpLocks/>
          </p:cNvCxnSpPr>
          <p:nvPr/>
        </p:nvCxnSpPr>
        <p:spPr>
          <a:xfrm>
            <a:off x="168812" y="500063"/>
            <a:ext cx="6539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FC6B95EC-E33E-494B-9900-9661B50181A2}"/>
              </a:ext>
            </a:extLst>
          </p:cNvPr>
          <p:cNvSpPr/>
          <p:nvPr/>
        </p:nvSpPr>
        <p:spPr>
          <a:xfrm>
            <a:off x="586453" y="294905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58AB340-76A1-42C6-BBEB-5E2BEE2C6AFF}"/>
              </a:ext>
            </a:extLst>
          </p:cNvPr>
          <p:cNvSpPr/>
          <p:nvPr/>
        </p:nvSpPr>
        <p:spPr>
          <a:xfrm>
            <a:off x="865314" y="296195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8C5B274-D9CC-41B9-9EDA-2AA4BBCC9F48}"/>
              </a:ext>
            </a:extLst>
          </p:cNvPr>
          <p:cNvGrpSpPr/>
          <p:nvPr/>
        </p:nvGrpSpPr>
        <p:grpSpPr>
          <a:xfrm>
            <a:off x="290955" y="1479610"/>
            <a:ext cx="6276090" cy="2493777"/>
            <a:chOff x="298879" y="968550"/>
            <a:chExt cx="6276090" cy="2493777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C591B5E0-1B9E-453A-965B-0BE2D82DC6E7}"/>
                </a:ext>
              </a:extLst>
            </p:cNvPr>
            <p:cNvSpPr/>
            <p:nvPr/>
          </p:nvSpPr>
          <p:spPr>
            <a:xfrm>
              <a:off x="298879" y="968550"/>
              <a:ext cx="6276090" cy="2493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0F535288-9915-416C-A139-45EA3C330B06}"/>
                </a:ext>
              </a:extLst>
            </p:cNvPr>
            <p:cNvSpPr/>
            <p:nvPr/>
          </p:nvSpPr>
          <p:spPr>
            <a:xfrm>
              <a:off x="1109662" y="1543050"/>
              <a:ext cx="4638676" cy="31732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F3B1FF72-27D8-48D5-82F8-4B459221C8A1}"/>
                </a:ext>
              </a:extLst>
            </p:cNvPr>
            <p:cNvSpPr/>
            <p:nvPr/>
          </p:nvSpPr>
          <p:spPr>
            <a:xfrm>
              <a:off x="2183606" y="2044064"/>
              <a:ext cx="2490788" cy="21907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B7425A6F-6EAE-4290-A871-87729F261F56}"/>
                </a:ext>
              </a:extLst>
            </p:cNvPr>
            <p:cNvSpPr/>
            <p:nvPr/>
          </p:nvSpPr>
          <p:spPr>
            <a:xfrm>
              <a:off x="2530078" y="2337290"/>
              <a:ext cx="1797844" cy="21907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3" name="Elipse 42">
            <a:extLst>
              <a:ext uri="{FF2B5EF4-FFF2-40B4-BE49-F238E27FC236}">
                <a16:creationId xmlns:a16="http://schemas.microsoft.com/office/drawing/2014/main" id="{B2ADE40B-E718-40F7-A181-2B2A0846C3D7}"/>
              </a:ext>
            </a:extLst>
          </p:cNvPr>
          <p:cNvSpPr/>
          <p:nvPr/>
        </p:nvSpPr>
        <p:spPr>
          <a:xfrm>
            <a:off x="307591" y="618317"/>
            <a:ext cx="344147" cy="3570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42CB9DC7-F5A3-438B-B614-5CE5DE8A62D7}"/>
              </a:ext>
            </a:extLst>
          </p:cNvPr>
          <p:cNvSpPr/>
          <p:nvPr/>
        </p:nvSpPr>
        <p:spPr>
          <a:xfrm>
            <a:off x="4810264" y="730138"/>
            <a:ext cx="367526" cy="1282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BCC73492-E60B-485A-AB96-0BB56CF754EA}"/>
              </a:ext>
            </a:extLst>
          </p:cNvPr>
          <p:cNvSpPr/>
          <p:nvPr/>
        </p:nvSpPr>
        <p:spPr>
          <a:xfrm>
            <a:off x="5345569" y="730138"/>
            <a:ext cx="367526" cy="1282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D98F486F-C234-41DB-B04E-C5A0B1893EF3}"/>
              </a:ext>
            </a:extLst>
          </p:cNvPr>
          <p:cNvSpPr/>
          <p:nvPr/>
        </p:nvSpPr>
        <p:spPr>
          <a:xfrm>
            <a:off x="5880874" y="730138"/>
            <a:ext cx="367526" cy="1282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997F7E7E-F263-4E5E-B247-8B3D767F892E}"/>
              </a:ext>
            </a:extLst>
          </p:cNvPr>
          <p:cNvGrpSpPr/>
          <p:nvPr/>
        </p:nvGrpSpPr>
        <p:grpSpPr>
          <a:xfrm>
            <a:off x="307591" y="6435384"/>
            <a:ext cx="6276090" cy="2493777"/>
            <a:chOff x="307591" y="6435384"/>
            <a:chExt cx="6276090" cy="2493777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2203267-2D92-4501-A1CF-05412575B4D9}"/>
                </a:ext>
              </a:extLst>
            </p:cNvPr>
            <p:cNvSpPr/>
            <p:nvPr/>
          </p:nvSpPr>
          <p:spPr>
            <a:xfrm>
              <a:off x="307591" y="6435384"/>
              <a:ext cx="6276090" cy="2493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3C6327A1-043C-4B59-A89D-1B0E4C823750}"/>
                </a:ext>
              </a:extLst>
            </p:cNvPr>
            <p:cNvSpPr/>
            <p:nvPr/>
          </p:nvSpPr>
          <p:spPr>
            <a:xfrm>
              <a:off x="1362939" y="7056601"/>
              <a:ext cx="3939540" cy="1735703"/>
            </a:xfrm>
            <a:custGeom>
              <a:avLst/>
              <a:gdLst>
                <a:gd name="connsiteX0" fmla="*/ 120472 w 3239313"/>
                <a:gd name="connsiteY0" fmla="*/ 1592810 h 1735703"/>
                <a:gd name="connsiteX1" fmla="*/ 672922 w 3239313"/>
                <a:gd name="connsiteY1" fmla="*/ 468860 h 1735703"/>
                <a:gd name="connsiteX2" fmla="*/ 1253947 w 3239313"/>
                <a:gd name="connsiteY2" fmla="*/ 1192760 h 1735703"/>
                <a:gd name="connsiteX3" fmla="*/ 2177872 w 3239313"/>
                <a:gd name="connsiteY3" fmla="*/ 2135 h 1735703"/>
                <a:gd name="connsiteX4" fmla="*/ 3168472 w 3239313"/>
                <a:gd name="connsiteY4" fmla="*/ 1545185 h 1735703"/>
                <a:gd name="connsiteX5" fmla="*/ 120472 w 3239313"/>
                <a:gd name="connsiteY5" fmla="*/ 1592810 h 173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9313" h="1735703">
                  <a:moveTo>
                    <a:pt x="120472" y="1592810"/>
                  </a:moveTo>
                  <a:cubicBezTo>
                    <a:pt x="-295453" y="1413423"/>
                    <a:pt x="484010" y="535535"/>
                    <a:pt x="672922" y="468860"/>
                  </a:cubicBezTo>
                  <a:cubicBezTo>
                    <a:pt x="861835" y="402185"/>
                    <a:pt x="1003122" y="1270547"/>
                    <a:pt x="1253947" y="1192760"/>
                  </a:cubicBezTo>
                  <a:cubicBezTo>
                    <a:pt x="1504772" y="1114972"/>
                    <a:pt x="1858785" y="-56602"/>
                    <a:pt x="2177872" y="2135"/>
                  </a:cubicBezTo>
                  <a:cubicBezTo>
                    <a:pt x="2496959" y="60872"/>
                    <a:pt x="3514547" y="1280073"/>
                    <a:pt x="3168472" y="1545185"/>
                  </a:cubicBezTo>
                  <a:cubicBezTo>
                    <a:pt x="2822397" y="1810297"/>
                    <a:pt x="536397" y="1772197"/>
                    <a:pt x="120472" y="159281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40417C8-5794-46A9-A5B7-1544AF76D413}"/>
                </a:ext>
              </a:extLst>
            </p:cNvPr>
            <p:cNvSpPr/>
            <p:nvPr/>
          </p:nvSpPr>
          <p:spPr>
            <a:xfrm>
              <a:off x="1634292" y="6718346"/>
              <a:ext cx="558026" cy="5580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108342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Suarez Atencio, Ricardo</dc:creator>
  <cp:lastModifiedBy>Suarez Atencio, Ricardo</cp:lastModifiedBy>
  <cp:revision>1</cp:revision>
  <dcterms:created xsi:type="dcterms:W3CDTF">2019-07-03T20:29:54Z</dcterms:created>
  <dcterms:modified xsi:type="dcterms:W3CDTF">2019-07-11T14:17:24Z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22b0d6-cb08-48e4-b81e-c118f64f4880_Enabled">
    <vt:lpwstr>True</vt:lpwstr>
  </property>
  <property fmtid="{D5CDD505-2E9C-101B-9397-08002B2CF9AE}" pid="3" name="MSIP_Label_1f22b0d6-cb08-48e4-b81e-c118f64f4880_SiteId">
    <vt:lpwstr>1aa3f197-39d5-4269-bcea-93372aa086d9</vt:lpwstr>
  </property>
  <property fmtid="{D5CDD505-2E9C-101B-9397-08002B2CF9AE}" pid="4" name="MSIP_Label_1f22b0d6-cb08-48e4-b81e-c118f64f4880_Owner">
    <vt:lpwstr>Ricardo.Suarez@grunenthal.com</vt:lpwstr>
  </property>
  <property fmtid="{D5CDD505-2E9C-101B-9397-08002B2CF9AE}" pid="5" name="MSIP_Label_1f22b0d6-cb08-48e4-b81e-c118f64f4880_SetDate">
    <vt:lpwstr>2019-07-04T22:23:51.1931733Z</vt:lpwstr>
  </property>
  <property fmtid="{D5CDD505-2E9C-101B-9397-08002B2CF9AE}" pid="6" name="MSIP_Label_1f22b0d6-cb08-48e4-b81e-c118f64f4880_Name">
    <vt:lpwstr>Business Use</vt:lpwstr>
  </property>
  <property fmtid="{D5CDD505-2E9C-101B-9397-08002B2CF9AE}" pid="7" name="MSIP_Label_1f22b0d6-cb08-48e4-b81e-c118f64f4880_Application">
    <vt:lpwstr>Microsoft Azure Information Protection</vt:lpwstr>
  </property>
  <property fmtid="{D5CDD505-2E9C-101B-9397-08002B2CF9AE}" pid="8" name="MSIP_Label_1f22b0d6-cb08-48e4-b81e-c118f64f4880_ActionId">
    <vt:lpwstr>3b9d4c06-647e-40f8-b829-e98310bb40c4</vt:lpwstr>
  </property>
  <property fmtid="{D5CDD505-2E9C-101B-9397-08002B2CF9AE}" pid="9" name="MSIP_Label_1f22b0d6-cb08-48e4-b81e-c118f64f4880_Extended_MSFT_Method">
    <vt:lpwstr>Automatic</vt:lpwstr>
  </property>
  <property fmtid="{D5CDD505-2E9C-101B-9397-08002B2CF9AE}" pid="10" name="Sensitivity">
    <vt:lpwstr>Business Use</vt:lpwstr>
  </property>
</Properties>
</file>