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3" r:id="rId3"/>
    <p:sldId id="344" r:id="rId4"/>
    <p:sldId id="379" r:id="rId5"/>
    <p:sldId id="380" r:id="rId6"/>
    <p:sldId id="34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4F2"/>
    <a:srgbClr val="01CCFF"/>
    <a:srgbClr val="0DC0FF"/>
    <a:srgbClr val="05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o Martinez" userId="3a8698ea-445f-4751-a923-c95ba728fd8c" providerId="ADAL" clId="{C609A9D5-1E83-47E2-891B-94648F55D037}"/>
    <pc:docChg chg="undo custSel addSld delSld modSld">
      <pc:chgData name="Mario Martinez" userId="3a8698ea-445f-4751-a923-c95ba728fd8c" providerId="ADAL" clId="{C609A9D5-1E83-47E2-891B-94648F55D037}" dt="2023-04-06T17:46:05.742" v="2349" actId="114"/>
      <pc:docMkLst>
        <pc:docMk/>
      </pc:docMkLst>
      <pc:sldChg chg="addSp delSp modSp del mod">
        <pc:chgData name="Mario Martinez" userId="3a8698ea-445f-4751-a923-c95ba728fd8c" providerId="ADAL" clId="{C609A9D5-1E83-47E2-891B-94648F55D037}" dt="2023-04-06T17:43:36.759" v="2147" actId="47"/>
        <pc:sldMkLst>
          <pc:docMk/>
          <pc:sldMk cId="67655501" sldId="258"/>
        </pc:sldMkLst>
        <pc:spChg chg="mod">
          <ac:chgData name="Mario Martinez" userId="3a8698ea-445f-4751-a923-c95ba728fd8c" providerId="ADAL" clId="{C609A9D5-1E83-47E2-891B-94648F55D037}" dt="2023-04-06T17:05:48.345" v="708" actId="404"/>
          <ac:spMkLst>
            <pc:docMk/>
            <pc:sldMk cId="67655501" sldId="258"/>
            <ac:spMk id="2" creationId="{3C92B82E-BEE8-5042-7A60-D1F7252F80F1}"/>
          </ac:spMkLst>
        </pc:spChg>
        <pc:spChg chg="add del mod">
          <ac:chgData name="Mario Martinez" userId="3a8698ea-445f-4751-a923-c95ba728fd8c" providerId="ADAL" clId="{C609A9D5-1E83-47E2-891B-94648F55D037}" dt="2023-04-06T16:56:45.139" v="66" actId="478"/>
          <ac:spMkLst>
            <pc:docMk/>
            <pc:sldMk cId="67655501" sldId="258"/>
            <ac:spMk id="6" creationId="{1E80A921-C601-9FC2-131F-4F709CA0C099}"/>
          </ac:spMkLst>
        </pc:spChg>
        <pc:spChg chg="add mod">
          <ac:chgData name="Mario Martinez" userId="3a8698ea-445f-4751-a923-c95ba728fd8c" providerId="ADAL" clId="{C609A9D5-1E83-47E2-891B-94648F55D037}" dt="2023-04-06T17:08:29.689" v="745" actId="1076"/>
          <ac:spMkLst>
            <pc:docMk/>
            <pc:sldMk cId="67655501" sldId="258"/>
            <ac:spMk id="7" creationId="{60C9BDFD-6E54-71CA-95D7-A14382B0F470}"/>
          </ac:spMkLst>
        </pc:spChg>
        <pc:spChg chg="add mod">
          <ac:chgData name="Mario Martinez" userId="3a8698ea-445f-4751-a923-c95ba728fd8c" providerId="ADAL" clId="{C609A9D5-1E83-47E2-891B-94648F55D037}" dt="2023-04-06T17:08:47.131" v="753" actId="1076"/>
          <ac:spMkLst>
            <pc:docMk/>
            <pc:sldMk cId="67655501" sldId="258"/>
            <ac:spMk id="8" creationId="{B9297B94-2312-D77F-6D28-FCC3A71D5331}"/>
          </ac:spMkLst>
        </pc:spChg>
        <pc:spChg chg="add del mod">
          <ac:chgData name="Mario Martinez" userId="3a8698ea-445f-4751-a923-c95ba728fd8c" providerId="ADAL" clId="{C609A9D5-1E83-47E2-891B-94648F55D037}" dt="2023-04-06T17:08:51.647" v="754" actId="1076"/>
          <ac:spMkLst>
            <pc:docMk/>
            <pc:sldMk cId="67655501" sldId="258"/>
            <ac:spMk id="10" creationId="{E1AD9201-AA27-9C87-7C8D-8A2E15041C42}"/>
          </ac:spMkLst>
        </pc:spChg>
        <pc:spChg chg="add mod">
          <ac:chgData name="Mario Martinez" userId="3a8698ea-445f-4751-a923-c95ba728fd8c" providerId="ADAL" clId="{C609A9D5-1E83-47E2-891B-94648F55D037}" dt="2023-04-06T17:08:54.487" v="755" actId="1076"/>
          <ac:spMkLst>
            <pc:docMk/>
            <pc:sldMk cId="67655501" sldId="258"/>
            <ac:spMk id="11" creationId="{880E5E51-6223-1B5E-D50F-51C451006951}"/>
          </ac:spMkLst>
        </pc:spChg>
        <pc:spChg chg="add mod">
          <ac:chgData name="Mario Martinez" userId="3a8698ea-445f-4751-a923-c95ba728fd8c" providerId="ADAL" clId="{C609A9D5-1E83-47E2-891B-94648F55D037}" dt="2023-04-06T17:00:58.635" v="200" actId="1076"/>
          <ac:spMkLst>
            <pc:docMk/>
            <pc:sldMk cId="67655501" sldId="258"/>
            <ac:spMk id="18" creationId="{187648CA-F334-E1AD-CDBD-6B645934C94A}"/>
          </ac:spMkLst>
        </pc:spChg>
        <pc:picChg chg="del">
          <ac:chgData name="Mario Martinez" userId="3a8698ea-445f-4751-a923-c95ba728fd8c" providerId="ADAL" clId="{C609A9D5-1E83-47E2-891B-94648F55D037}" dt="2023-04-06T16:56:40.876" v="64" actId="478"/>
          <ac:picMkLst>
            <pc:docMk/>
            <pc:sldMk cId="67655501" sldId="258"/>
            <ac:picMk id="5" creationId="{B272488B-FED4-58EE-4142-53F1B13BD0B0}"/>
          </ac:picMkLst>
        </pc:picChg>
        <pc:picChg chg="add mod">
          <ac:chgData name="Mario Martinez" userId="3a8698ea-445f-4751-a923-c95ba728fd8c" providerId="ADAL" clId="{C609A9D5-1E83-47E2-891B-94648F55D037}" dt="2023-04-06T17:00:45.575" v="195" actId="1076"/>
          <ac:picMkLst>
            <pc:docMk/>
            <pc:sldMk cId="67655501" sldId="258"/>
            <ac:picMk id="14" creationId="{C37FFA20-DE38-88F6-9C0F-9606BD5D88EF}"/>
          </ac:picMkLst>
        </pc:picChg>
        <pc:picChg chg="add mod">
          <ac:chgData name="Mario Martinez" userId="3a8698ea-445f-4751-a923-c95ba728fd8c" providerId="ADAL" clId="{C609A9D5-1E83-47E2-891B-94648F55D037}" dt="2023-04-06T17:08:43.535" v="752" actId="1076"/>
          <ac:picMkLst>
            <pc:docMk/>
            <pc:sldMk cId="67655501" sldId="258"/>
            <ac:picMk id="22" creationId="{2457A4E0-9837-F36B-2095-4E782AFAB904}"/>
          </ac:picMkLst>
        </pc:picChg>
        <pc:picChg chg="add mod">
          <ac:chgData name="Mario Martinez" userId="3a8698ea-445f-4751-a923-c95ba728fd8c" providerId="ADAL" clId="{C609A9D5-1E83-47E2-891B-94648F55D037}" dt="2023-04-06T17:07:23.388" v="735" actId="1076"/>
          <ac:picMkLst>
            <pc:docMk/>
            <pc:sldMk cId="67655501" sldId="258"/>
            <ac:picMk id="28" creationId="{FF99B207-F200-5EE8-725F-EC20EB2E7493}"/>
          </ac:picMkLst>
        </pc:picChg>
        <pc:cxnChg chg="add del mod">
          <ac:chgData name="Mario Martinez" userId="3a8698ea-445f-4751-a923-c95ba728fd8c" providerId="ADAL" clId="{C609A9D5-1E83-47E2-891B-94648F55D037}" dt="2023-04-06T17:08:31.380" v="746" actId="478"/>
          <ac:cxnSpMkLst>
            <pc:docMk/>
            <pc:sldMk cId="67655501" sldId="258"/>
            <ac:cxnSpMk id="9" creationId="{B957E582-BA56-3E83-8177-D2C1E7053D50}"/>
          </ac:cxnSpMkLst>
        </pc:cxnChg>
        <pc:cxnChg chg="add mod">
          <ac:chgData name="Mario Martinez" userId="3a8698ea-445f-4751-a923-c95ba728fd8c" providerId="ADAL" clId="{C609A9D5-1E83-47E2-891B-94648F55D037}" dt="2023-04-06T17:00:45.575" v="195" actId="1076"/>
          <ac:cxnSpMkLst>
            <pc:docMk/>
            <pc:sldMk cId="67655501" sldId="258"/>
            <ac:cxnSpMk id="13" creationId="{A0A5544F-641F-E645-BCC2-E8B7C2B1A086}"/>
          </ac:cxnSpMkLst>
        </pc:cxnChg>
        <pc:cxnChg chg="add mod">
          <ac:chgData name="Mario Martinez" userId="3a8698ea-445f-4751-a923-c95ba728fd8c" providerId="ADAL" clId="{C609A9D5-1E83-47E2-891B-94648F55D037}" dt="2023-04-06T17:00:45.575" v="195" actId="1076"/>
          <ac:cxnSpMkLst>
            <pc:docMk/>
            <pc:sldMk cId="67655501" sldId="258"/>
            <ac:cxnSpMk id="15" creationId="{EC3B22CC-8DBE-0027-8E8A-0A0976ABACB5}"/>
          </ac:cxnSpMkLst>
        </pc:cxnChg>
        <pc:cxnChg chg="add mod">
          <ac:chgData name="Mario Martinez" userId="3a8698ea-445f-4751-a923-c95ba728fd8c" providerId="ADAL" clId="{C609A9D5-1E83-47E2-891B-94648F55D037}" dt="2023-04-06T17:00:45.575" v="195" actId="1076"/>
          <ac:cxnSpMkLst>
            <pc:docMk/>
            <pc:sldMk cId="67655501" sldId="258"/>
            <ac:cxnSpMk id="16" creationId="{69285D14-D3C7-E9F9-AE63-60CCF20A5FA1}"/>
          </ac:cxnSpMkLst>
        </pc:cxnChg>
        <pc:cxnChg chg="add mod">
          <ac:chgData name="Mario Martinez" userId="3a8698ea-445f-4751-a923-c95ba728fd8c" providerId="ADAL" clId="{C609A9D5-1E83-47E2-891B-94648F55D037}" dt="2023-04-06T17:00:45.575" v="195" actId="1076"/>
          <ac:cxnSpMkLst>
            <pc:docMk/>
            <pc:sldMk cId="67655501" sldId="258"/>
            <ac:cxnSpMk id="17" creationId="{484A036A-074B-B55F-5C0C-223646A053A1}"/>
          </ac:cxnSpMkLst>
        </pc:cxnChg>
        <pc:cxnChg chg="add del mod">
          <ac:chgData name="Mario Martinez" userId="3a8698ea-445f-4751-a923-c95ba728fd8c" providerId="ADAL" clId="{C609A9D5-1E83-47E2-891B-94648F55D037}" dt="2023-04-06T17:07:50.571" v="739" actId="478"/>
          <ac:cxnSpMkLst>
            <pc:docMk/>
            <pc:sldMk cId="67655501" sldId="258"/>
            <ac:cxnSpMk id="29" creationId="{98E69FD9-6230-A2B0-231B-3F4E4379CD27}"/>
          </ac:cxnSpMkLst>
        </pc:cxnChg>
        <pc:cxnChg chg="add mod">
          <ac:chgData name="Mario Martinez" userId="3a8698ea-445f-4751-a923-c95ba728fd8c" providerId="ADAL" clId="{C609A9D5-1E83-47E2-891B-94648F55D037}" dt="2023-04-06T17:08:29.689" v="745" actId="1076"/>
          <ac:cxnSpMkLst>
            <pc:docMk/>
            <pc:sldMk cId="67655501" sldId="258"/>
            <ac:cxnSpMk id="32" creationId="{72A4204D-D288-5094-C2C3-8A0B33CCF36A}"/>
          </ac:cxnSpMkLst>
        </pc:cxnChg>
        <pc:cxnChg chg="add mod">
          <ac:chgData name="Mario Martinez" userId="3a8698ea-445f-4751-a923-c95ba728fd8c" providerId="ADAL" clId="{C609A9D5-1E83-47E2-891B-94648F55D037}" dt="2023-04-06T17:08:43.535" v="752" actId="1076"/>
          <ac:cxnSpMkLst>
            <pc:docMk/>
            <pc:sldMk cId="67655501" sldId="258"/>
            <ac:cxnSpMk id="36" creationId="{24CC35C9-F75F-29B1-375F-0488D9E2CF2D}"/>
          </ac:cxnSpMkLst>
        </pc:cxnChg>
      </pc:sldChg>
      <pc:sldChg chg="del">
        <pc:chgData name="Mario Martinez" userId="3a8698ea-445f-4751-a923-c95ba728fd8c" providerId="ADAL" clId="{C609A9D5-1E83-47E2-891B-94648F55D037}" dt="2023-04-06T17:01:15.006" v="201" actId="47"/>
        <pc:sldMkLst>
          <pc:docMk/>
          <pc:sldMk cId="1497745608" sldId="259"/>
        </pc:sldMkLst>
      </pc:sldChg>
      <pc:sldChg chg="del">
        <pc:chgData name="Mario Martinez" userId="3a8698ea-445f-4751-a923-c95ba728fd8c" providerId="ADAL" clId="{C609A9D5-1E83-47E2-891B-94648F55D037}" dt="2023-04-06T17:01:18.629" v="203" actId="47"/>
        <pc:sldMkLst>
          <pc:docMk/>
          <pc:sldMk cId="1372284438" sldId="260"/>
        </pc:sldMkLst>
      </pc:sldChg>
      <pc:sldChg chg="del">
        <pc:chgData name="Mario Martinez" userId="3a8698ea-445f-4751-a923-c95ba728fd8c" providerId="ADAL" clId="{C609A9D5-1E83-47E2-891B-94648F55D037}" dt="2023-04-06T17:01:20.371" v="205" actId="47"/>
        <pc:sldMkLst>
          <pc:docMk/>
          <pc:sldMk cId="3196564205" sldId="261"/>
        </pc:sldMkLst>
      </pc:sldChg>
      <pc:sldChg chg="del">
        <pc:chgData name="Mario Martinez" userId="3a8698ea-445f-4751-a923-c95ba728fd8c" providerId="ADAL" clId="{C609A9D5-1E83-47E2-891B-94648F55D037}" dt="2023-04-06T17:01:15.076" v="202" actId="47"/>
        <pc:sldMkLst>
          <pc:docMk/>
          <pc:sldMk cId="273727662" sldId="262"/>
        </pc:sldMkLst>
      </pc:sldChg>
      <pc:sldChg chg="del">
        <pc:chgData name="Mario Martinez" userId="3a8698ea-445f-4751-a923-c95ba728fd8c" providerId="ADAL" clId="{C609A9D5-1E83-47E2-891B-94648F55D037}" dt="2023-04-06T17:01:19.756" v="204" actId="47"/>
        <pc:sldMkLst>
          <pc:docMk/>
          <pc:sldMk cId="293770511" sldId="263"/>
        </pc:sldMkLst>
      </pc:sldChg>
      <pc:sldChg chg="del">
        <pc:chgData name="Mario Martinez" userId="3a8698ea-445f-4751-a923-c95ba728fd8c" providerId="ADAL" clId="{C609A9D5-1E83-47E2-891B-94648F55D037}" dt="2023-04-06T17:01:21.787" v="207" actId="47"/>
        <pc:sldMkLst>
          <pc:docMk/>
          <pc:sldMk cId="3702244915" sldId="264"/>
        </pc:sldMkLst>
      </pc:sldChg>
      <pc:sldChg chg="del">
        <pc:chgData name="Mario Martinez" userId="3a8698ea-445f-4751-a923-c95ba728fd8c" providerId="ADAL" clId="{C609A9D5-1E83-47E2-891B-94648F55D037}" dt="2023-04-06T17:01:21.116" v="206" actId="47"/>
        <pc:sldMkLst>
          <pc:docMk/>
          <pc:sldMk cId="2159869462" sldId="265"/>
        </pc:sldMkLst>
      </pc:sldChg>
      <pc:sldChg chg="modSp add mod">
        <pc:chgData name="Mario Martinez" userId="3a8698ea-445f-4751-a923-c95ba728fd8c" providerId="ADAL" clId="{C609A9D5-1E83-47E2-891B-94648F55D037}" dt="2023-04-06T17:10:15.255" v="886" actId="27636"/>
        <pc:sldMkLst>
          <pc:docMk/>
          <pc:sldMk cId="3310375020" sldId="343"/>
        </pc:sldMkLst>
        <pc:spChg chg="mod">
          <ac:chgData name="Mario Martinez" userId="3a8698ea-445f-4751-a923-c95ba728fd8c" providerId="ADAL" clId="{C609A9D5-1E83-47E2-891B-94648F55D037}" dt="2023-04-06T17:10:15.255" v="886" actId="27636"/>
          <ac:spMkLst>
            <pc:docMk/>
            <pc:sldMk cId="3310375020" sldId="343"/>
            <ac:spMk id="2" creationId="{3C92B82E-BEE8-5042-7A60-D1F7252F80F1}"/>
          </ac:spMkLst>
        </pc:spChg>
      </pc:sldChg>
      <pc:sldChg chg="addSp delSp modSp add mod">
        <pc:chgData name="Mario Martinez" userId="3a8698ea-445f-4751-a923-c95ba728fd8c" providerId="ADAL" clId="{C609A9D5-1E83-47E2-891B-94648F55D037}" dt="2023-04-06T17:46:05.742" v="2349" actId="114"/>
        <pc:sldMkLst>
          <pc:docMk/>
          <pc:sldMk cId="4047717700" sldId="344"/>
        </pc:sldMkLst>
        <pc:spChg chg="mod">
          <ac:chgData name="Mario Martinez" userId="3a8698ea-445f-4751-a923-c95ba728fd8c" providerId="ADAL" clId="{C609A9D5-1E83-47E2-891B-94648F55D037}" dt="2023-04-06T17:46:05.742" v="2349" actId="114"/>
          <ac:spMkLst>
            <pc:docMk/>
            <pc:sldMk cId="4047717700" sldId="344"/>
            <ac:spMk id="2" creationId="{3C92B82E-BEE8-5042-7A60-D1F7252F80F1}"/>
          </ac:spMkLst>
        </pc:spChg>
        <pc:spChg chg="add mod">
          <ac:chgData name="Mario Martinez" userId="3a8698ea-445f-4751-a923-c95ba728fd8c" providerId="ADAL" clId="{C609A9D5-1E83-47E2-891B-94648F55D037}" dt="2023-04-06T17:11:46.324" v="983" actId="14100"/>
          <ac:spMkLst>
            <pc:docMk/>
            <pc:sldMk cId="4047717700" sldId="344"/>
            <ac:spMk id="3" creationId="{6E6C2E8C-A845-5B8C-63EE-62DB9BD430CE}"/>
          </ac:spMkLst>
        </pc:spChg>
        <pc:spChg chg="mod">
          <ac:chgData name="Mario Martinez" userId="3a8698ea-445f-4751-a923-c95ba728fd8c" providerId="ADAL" clId="{C609A9D5-1E83-47E2-891B-94648F55D037}" dt="2023-04-06T17:11:08.468" v="936" actId="1038"/>
          <ac:spMkLst>
            <pc:docMk/>
            <pc:sldMk cId="4047717700" sldId="344"/>
            <ac:spMk id="7" creationId="{60C9BDFD-6E54-71CA-95D7-A14382B0F470}"/>
          </ac:spMkLst>
        </pc:spChg>
        <pc:spChg chg="mod">
          <ac:chgData name="Mario Martinez" userId="3a8698ea-445f-4751-a923-c95ba728fd8c" providerId="ADAL" clId="{C609A9D5-1E83-47E2-891B-94648F55D037}" dt="2023-04-06T17:11:08.468" v="936" actId="1038"/>
          <ac:spMkLst>
            <pc:docMk/>
            <pc:sldMk cId="4047717700" sldId="344"/>
            <ac:spMk id="8" creationId="{B9297B94-2312-D77F-6D28-FCC3A71D5331}"/>
          </ac:spMkLst>
        </pc:spChg>
        <pc:spChg chg="mod">
          <ac:chgData name="Mario Martinez" userId="3a8698ea-445f-4751-a923-c95ba728fd8c" providerId="ADAL" clId="{C609A9D5-1E83-47E2-891B-94648F55D037}" dt="2023-04-06T17:12:04.120" v="1004" actId="1076"/>
          <ac:spMkLst>
            <pc:docMk/>
            <pc:sldMk cId="4047717700" sldId="344"/>
            <ac:spMk id="10" creationId="{E1AD9201-AA27-9C87-7C8D-8A2E15041C42}"/>
          </ac:spMkLst>
        </pc:spChg>
        <pc:spChg chg="del mod">
          <ac:chgData name="Mario Martinez" userId="3a8698ea-445f-4751-a923-c95ba728fd8c" providerId="ADAL" clId="{C609A9D5-1E83-47E2-891B-94648F55D037}" dt="2023-04-06T17:12:06.660" v="1005" actId="478"/>
          <ac:spMkLst>
            <pc:docMk/>
            <pc:sldMk cId="4047717700" sldId="344"/>
            <ac:spMk id="11" creationId="{880E5E51-6223-1B5E-D50F-51C451006951}"/>
          </ac:spMkLst>
        </pc:spChg>
        <pc:spChg chg="add mod">
          <ac:chgData name="Mario Martinez" userId="3a8698ea-445f-4751-a923-c95ba728fd8c" providerId="ADAL" clId="{C609A9D5-1E83-47E2-891B-94648F55D037}" dt="2023-04-06T17:12:01.068" v="1003" actId="1076"/>
          <ac:spMkLst>
            <pc:docMk/>
            <pc:sldMk cId="4047717700" sldId="344"/>
            <ac:spMk id="12" creationId="{F75E3175-34A9-323A-3BCF-6E58496FFB54}"/>
          </ac:spMkLst>
        </pc:spChg>
        <pc:spChg chg="del">
          <ac:chgData name="Mario Martinez" userId="3a8698ea-445f-4751-a923-c95ba728fd8c" providerId="ADAL" clId="{C609A9D5-1E83-47E2-891B-94648F55D037}" dt="2023-04-06T17:15:06.732" v="1315" actId="478"/>
          <ac:spMkLst>
            <pc:docMk/>
            <pc:sldMk cId="4047717700" sldId="344"/>
            <ac:spMk id="18" creationId="{187648CA-F334-E1AD-CDBD-6B645934C94A}"/>
          </ac:spMkLst>
        </pc:spChg>
        <pc:spChg chg="add mod">
          <ac:chgData name="Mario Martinez" userId="3a8698ea-445f-4751-a923-c95ba728fd8c" providerId="ADAL" clId="{C609A9D5-1E83-47E2-891B-94648F55D037}" dt="2023-04-06T17:15:58.129" v="1330" actId="1076"/>
          <ac:spMkLst>
            <pc:docMk/>
            <pc:sldMk cId="4047717700" sldId="344"/>
            <ac:spMk id="23" creationId="{48155BC8-CFDA-D251-6612-B8599F304502}"/>
          </ac:spMkLst>
        </pc:spChg>
        <pc:spChg chg="add mod">
          <ac:chgData name="Mario Martinez" userId="3a8698ea-445f-4751-a923-c95ba728fd8c" providerId="ADAL" clId="{C609A9D5-1E83-47E2-891B-94648F55D037}" dt="2023-04-06T17:15:58.129" v="1330" actId="1076"/>
          <ac:spMkLst>
            <pc:docMk/>
            <pc:sldMk cId="4047717700" sldId="344"/>
            <ac:spMk id="25" creationId="{5B2DADA4-92A3-E9D4-B395-B8A9EE643542}"/>
          </ac:spMkLst>
        </pc:spChg>
        <pc:spChg chg="add mod">
          <ac:chgData name="Mario Martinez" userId="3a8698ea-445f-4751-a923-c95ba728fd8c" providerId="ADAL" clId="{C609A9D5-1E83-47E2-891B-94648F55D037}" dt="2023-04-06T17:16:11.432" v="1334" actId="1076"/>
          <ac:spMkLst>
            <pc:docMk/>
            <pc:sldMk cId="4047717700" sldId="344"/>
            <ac:spMk id="33" creationId="{FB39E0C6-EBF6-54AC-D790-26A439B2C9D8}"/>
          </ac:spMkLst>
        </pc:spChg>
        <pc:spChg chg="add mod">
          <ac:chgData name="Mario Martinez" userId="3a8698ea-445f-4751-a923-c95ba728fd8c" providerId="ADAL" clId="{C609A9D5-1E83-47E2-891B-94648F55D037}" dt="2023-04-06T17:16:26.088" v="1339" actId="1076"/>
          <ac:spMkLst>
            <pc:docMk/>
            <pc:sldMk cId="4047717700" sldId="344"/>
            <ac:spMk id="37" creationId="{5319F62A-333B-679D-F8EF-F2D8A364F2AA}"/>
          </ac:spMkLst>
        </pc:spChg>
        <pc:spChg chg="add mod">
          <ac:chgData name="Mario Martinez" userId="3a8698ea-445f-4751-a923-c95ba728fd8c" providerId="ADAL" clId="{C609A9D5-1E83-47E2-891B-94648F55D037}" dt="2023-04-06T17:18:11.030" v="1373" actId="20577"/>
          <ac:spMkLst>
            <pc:docMk/>
            <pc:sldMk cId="4047717700" sldId="344"/>
            <ac:spMk id="40" creationId="{63B964D6-0175-7040-2AB8-3788F0E4F1CE}"/>
          </ac:spMkLst>
        </pc:spChg>
        <pc:spChg chg="add mod">
          <ac:chgData name="Mario Martinez" userId="3a8698ea-445f-4751-a923-c95ba728fd8c" providerId="ADAL" clId="{C609A9D5-1E83-47E2-891B-94648F55D037}" dt="2023-04-06T17:18:22.479" v="1381" actId="20577"/>
          <ac:spMkLst>
            <pc:docMk/>
            <pc:sldMk cId="4047717700" sldId="344"/>
            <ac:spMk id="41" creationId="{BA1CD7A2-B704-59B5-D54A-346A8B281D9E}"/>
          </ac:spMkLst>
        </pc:spChg>
        <pc:spChg chg="add mod">
          <ac:chgData name="Mario Martinez" userId="3a8698ea-445f-4751-a923-c95ba728fd8c" providerId="ADAL" clId="{C609A9D5-1E83-47E2-891B-94648F55D037}" dt="2023-04-06T17:18:36.471" v="1389" actId="20577"/>
          <ac:spMkLst>
            <pc:docMk/>
            <pc:sldMk cId="4047717700" sldId="344"/>
            <ac:spMk id="42" creationId="{1F1FC562-3421-6B3F-0D84-F5434BB985D3}"/>
          </ac:spMkLst>
        </pc:spChg>
        <pc:spChg chg="add mod">
          <ac:chgData name="Mario Martinez" userId="3a8698ea-445f-4751-a923-c95ba728fd8c" providerId="ADAL" clId="{C609A9D5-1E83-47E2-891B-94648F55D037}" dt="2023-04-06T17:18:48.078" v="1397" actId="20577"/>
          <ac:spMkLst>
            <pc:docMk/>
            <pc:sldMk cId="4047717700" sldId="344"/>
            <ac:spMk id="43" creationId="{6E14D558-0321-06F7-709A-5E8AE77AAE0C}"/>
          </ac:spMkLst>
        </pc:spChg>
        <pc:spChg chg="add mod">
          <ac:chgData name="Mario Martinez" userId="3a8698ea-445f-4751-a923-c95ba728fd8c" providerId="ADAL" clId="{C609A9D5-1E83-47E2-891B-94648F55D037}" dt="2023-04-06T17:22:54.020" v="1563" actId="1076"/>
          <ac:spMkLst>
            <pc:docMk/>
            <pc:sldMk cId="4047717700" sldId="344"/>
            <ac:spMk id="44" creationId="{D4321CA2-AD45-0EA6-7AEE-7AAAD8BCF0CC}"/>
          </ac:spMkLst>
        </pc:spChg>
        <pc:spChg chg="add del mod">
          <ac:chgData name="Mario Martinez" userId="3a8698ea-445f-4751-a923-c95ba728fd8c" providerId="ADAL" clId="{C609A9D5-1E83-47E2-891B-94648F55D037}" dt="2023-04-06T17:21:54.620" v="1532" actId="478"/>
          <ac:spMkLst>
            <pc:docMk/>
            <pc:sldMk cId="4047717700" sldId="344"/>
            <ac:spMk id="45" creationId="{680F02BF-E41F-6F7B-1216-89B263EFF160}"/>
          </ac:spMkLst>
        </pc:spChg>
        <pc:spChg chg="add del mod">
          <ac:chgData name="Mario Martinez" userId="3a8698ea-445f-4751-a923-c95ba728fd8c" providerId="ADAL" clId="{C609A9D5-1E83-47E2-891B-94648F55D037}" dt="2023-04-06T17:22:09.548" v="1543" actId="478"/>
          <ac:spMkLst>
            <pc:docMk/>
            <pc:sldMk cId="4047717700" sldId="344"/>
            <ac:spMk id="46" creationId="{94BAB8FF-48E4-5870-02E1-BD33C6687E77}"/>
          </ac:spMkLst>
        </pc:spChg>
        <pc:spChg chg="add del mod">
          <ac:chgData name="Mario Martinez" userId="3a8698ea-445f-4751-a923-c95ba728fd8c" providerId="ADAL" clId="{C609A9D5-1E83-47E2-891B-94648F55D037}" dt="2023-04-06T17:22:30.333" v="1552" actId="478"/>
          <ac:spMkLst>
            <pc:docMk/>
            <pc:sldMk cId="4047717700" sldId="344"/>
            <ac:spMk id="47" creationId="{A8B73BE5-D41D-2592-CC2B-1356B55D8A57}"/>
          </ac:spMkLst>
        </pc:spChg>
        <pc:spChg chg="add mod">
          <ac:chgData name="Mario Martinez" userId="3a8698ea-445f-4751-a923-c95ba728fd8c" providerId="ADAL" clId="{C609A9D5-1E83-47E2-891B-94648F55D037}" dt="2023-04-06T17:22:58.425" v="1565" actId="1076"/>
          <ac:spMkLst>
            <pc:docMk/>
            <pc:sldMk cId="4047717700" sldId="344"/>
            <ac:spMk id="48" creationId="{EC2D6724-8201-78C6-A85F-7452C61CC0D8}"/>
          </ac:spMkLst>
        </pc:spChg>
        <pc:spChg chg="add mod">
          <ac:chgData name="Mario Martinez" userId="3a8698ea-445f-4751-a923-c95ba728fd8c" providerId="ADAL" clId="{C609A9D5-1E83-47E2-891B-94648F55D037}" dt="2023-04-06T17:23:05.808" v="1568" actId="688"/>
          <ac:spMkLst>
            <pc:docMk/>
            <pc:sldMk cId="4047717700" sldId="344"/>
            <ac:spMk id="49" creationId="{20B39C91-DDFC-767E-DF9B-7E1B4B781F0F}"/>
          </ac:spMkLst>
        </pc:spChg>
        <pc:spChg chg="add mod">
          <ac:chgData name="Mario Martinez" userId="3a8698ea-445f-4751-a923-c95ba728fd8c" providerId="ADAL" clId="{C609A9D5-1E83-47E2-891B-94648F55D037}" dt="2023-04-06T17:23:10.872" v="1570" actId="1076"/>
          <ac:spMkLst>
            <pc:docMk/>
            <pc:sldMk cId="4047717700" sldId="344"/>
            <ac:spMk id="50" creationId="{874DAAB7-DCF0-2E27-DCB3-2643C1709103}"/>
          </ac:spMkLst>
        </pc:spChg>
        <pc:picChg chg="mod">
          <ac:chgData name="Mario Martinez" userId="3a8698ea-445f-4751-a923-c95ba728fd8c" providerId="ADAL" clId="{C609A9D5-1E83-47E2-891B-94648F55D037}" dt="2023-04-06T17:15:58.129" v="1330" actId="1076"/>
          <ac:picMkLst>
            <pc:docMk/>
            <pc:sldMk cId="4047717700" sldId="344"/>
            <ac:picMk id="14" creationId="{C37FFA20-DE38-88F6-9C0F-9606BD5D88EF}"/>
          </ac:picMkLst>
        </pc:picChg>
        <pc:picChg chg="mod">
          <ac:chgData name="Mario Martinez" userId="3a8698ea-445f-4751-a923-c95ba728fd8c" providerId="ADAL" clId="{C609A9D5-1E83-47E2-891B-94648F55D037}" dt="2023-04-06T17:11:08.468" v="936" actId="1038"/>
          <ac:picMkLst>
            <pc:docMk/>
            <pc:sldMk cId="4047717700" sldId="344"/>
            <ac:picMk id="22" creationId="{2457A4E0-9837-F36B-2095-4E782AFAB904}"/>
          </ac:picMkLst>
        </pc:picChg>
        <pc:picChg chg="mod">
          <ac:chgData name="Mario Martinez" userId="3a8698ea-445f-4751-a923-c95ba728fd8c" providerId="ADAL" clId="{C609A9D5-1E83-47E2-891B-94648F55D037}" dt="2023-04-06T17:11:08.468" v="936" actId="1038"/>
          <ac:picMkLst>
            <pc:docMk/>
            <pc:sldMk cId="4047717700" sldId="344"/>
            <ac:picMk id="28" creationId="{FF99B207-F200-5EE8-725F-EC20EB2E7493}"/>
          </ac:picMkLst>
        </pc:picChg>
        <pc:cxnChg chg="add mod">
          <ac:chgData name="Mario Martinez" userId="3a8698ea-445f-4751-a923-c95ba728fd8c" providerId="ADAL" clId="{C609A9D5-1E83-47E2-891B-94648F55D037}" dt="2023-04-06T17:11:46.324" v="983" actId="14100"/>
          <ac:cxnSpMkLst>
            <pc:docMk/>
            <pc:sldMk cId="4047717700" sldId="344"/>
            <ac:cxnSpMk id="6" creationId="{5261AB16-D1CB-3AD6-A5BF-FC5BA5EBA9AB}"/>
          </ac:cxnSpMkLst>
        </pc:cxnChg>
        <pc:cxnChg chg="mod">
          <ac:chgData name="Mario Martinez" userId="3a8698ea-445f-4751-a923-c95ba728fd8c" providerId="ADAL" clId="{C609A9D5-1E83-47E2-891B-94648F55D037}" dt="2023-04-06T17:15:58.129" v="1330" actId="1076"/>
          <ac:cxnSpMkLst>
            <pc:docMk/>
            <pc:sldMk cId="4047717700" sldId="344"/>
            <ac:cxnSpMk id="13" creationId="{A0A5544F-641F-E645-BCC2-E8B7C2B1A086}"/>
          </ac:cxnSpMkLst>
        </pc:cxnChg>
        <pc:cxnChg chg="mod">
          <ac:chgData name="Mario Martinez" userId="3a8698ea-445f-4751-a923-c95ba728fd8c" providerId="ADAL" clId="{C609A9D5-1E83-47E2-891B-94648F55D037}" dt="2023-04-06T17:16:04.576" v="1332" actId="14100"/>
          <ac:cxnSpMkLst>
            <pc:docMk/>
            <pc:sldMk cId="4047717700" sldId="344"/>
            <ac:cxnSpMk id="15" creationId="{EC3B22CC-8DBE-0027-8E8A-0A0976ABACB5}"/>
          </ac:cxnSpMkLst>
        </pc:cxnChg>
        <pc:cxnChg chg="mod">
          <ac:chgData name="Mario Martinez" userId="3a8698ea-445f-4751-a923-c95ba728fd8c" providerId="ADAL" clId="{C609A9D5-1E83-47E2-891B-94648F55D037}" dt="2023-04-06T17:16:28.520" v="1340" actId="14100"/>
          <ac:cxnSpMkLst>
            <pc:docMk/>
            <pc:sldMk cId="4047717700" sldId="344"/>
            <ac:cxnSpMk id="16" creationId="{69285D14-D3C7-E9F9-AE63-60CCF20A5FA1}"/>
          </ac:cxnSpMkLst>
        </pc:cxnChg>
        <pc:cxnChg chg="mod">
          <ac:chgData name="Mario Martinez" userId="3a8698ea-445f-4751-a923-c95ba728fd8c" providerId="ADAL" clId="{C609A9D5-1E83-47E2-891B-94648F55D037}" dt="2023-04-06T17:15:58.129" v="1330" actId="1076"/>
          <ac:cxnSpMkLst>
            <pc:docMk/>
            <pc:sldMk cId="4047717700" sldId="344"/>
            <ac:cxnSpMk id="17" creationId="{484A036A-074B-B55F-5C0C-223646A053A1}"/>
          </ac:cxnSpMkLst>
        </pc:cxnChg>
        <pc:cxnChg chg="mod">
          <ac:chgData name="Mario Martinez" userId="3a8698ea-445f-4751-a923-c95ba728fd8c" providerId="ADAL" clId="{C609A9D5-1E83-47E2-891B-94648F55D037}" dt="2023-04-06T17:11:08.468" v="936" actId="1038"/>
          <ac:cxnSpMkLst>
            <pc:docMk/>
            <pc:sldMk cId="4047717700" sldId="344"/>
            <ac:cxnSpMk id="32" creationId="{72A4204D-D288-5094-C2C3-8A0B33CCF36A}"/>
          </ac:cxnSpMkLst>
        </pc:cxnChg>
        <pc:cxnChg chg="mod">
          <ac:chgData name="Mario Martinez" userId="3a8698ea-445f-4751-a923-c95ba728fd8c" providerId="ADAL" clId="{C609A9D5-1E83-47E2-891B-94648F55D037}" dt="2023-04-06T17:11:08.468" v="936" actId="1038"/>
          <ac:cxnSpMkLst>
            <pc:docMk/>
            <pc:sldMk cId="4047717700" sldId="344"/>
            <ac:cxnSpMk id="36" creationId="{24CC35C9-F75F-29B1-375F-0488D9E2CF2D}"/>
          </ac:cxnSpMkLst>
        </pc:cxnChg>
      </pc:sldChg>
    </pc:docChg>
  </pc:docChgLst>
  <pc:docChgLst>
    <pc:chgData name="Mario Martinez" userId="3a8698ea-445f-4751-a923-c95ba728fd8c" providerId="ADAL" clId="{85F936BE-1871-4E0D-90A9-0A083BB49A9F}"/>
    <pc:docChg chg="custSel modSld">
      <pc:chgData name="Mario Martinez" userId="3a8698ea-445f-4751-a923-c95ba728fd8c" providerId="ADAL" clId="{85F936BE-1871-4E0D-90A9-0A083BB49A9F}" dt="2024-03-07T18:23:54.272" v="34" actId="1076"/>
      <pc:docMkLst>
        <pc:docMk/>
      </pc:docMkLst>
      <pc:sldChg chg="modSp mod">
        <pc:chgData name="Mario Martinez" userId="3a8698ea-445f-4751-a923-c95ba728fd8c" providerId="ADAL" clId="{85F936BE-1871-4E0D-90A9-0A083BB49A9F}" dt="2024-03-07T18:23:54.272" v="34" actId="1076"/>
        <pc:sldMkLst>
          <pc:docMk/>
          <pc:sldMk cId="3310375020" sldId="343"/>
        </pc:sldMkLst>
        <pc:spChg chg="mod">
          <ac:chgData name="Mario Martinez" userId="3a8698ea-445f-4751-a923-c95ba728fd8c" providerId="ADAL" clId="{85F936BE-1871-4E0D-90A9-0A083BB49A9F}" dt="2024-03-07T18:23:41.284" v="32" actId="1076"/>
          <ac:spMkLst>
            <pc:docMk/>
            <pc:sldMk cId="3310375020" sldId="343"/>
            <ac:spMk id="7" creationId="{60C9BDFD-6E54-71CA-95D7-A14382B0F470}"/>
          </ac:spMkLst>
        </pc:spChg>
        <pc:spChg chg="mod">
          <ac:chgData name="Mario Martinez" userId="3a8698ea-445f-4751-a923-c95ba728fd8c" providerId="ADAL" clId="{85F936BE-1871-4E0D-90A9-0A083BB49A9F}" dt="2024-03-07T18:23:45.515" v="33" actId="1076"/>
          <ac:spMkLst>
            <pc:docMk/>
            <pc:sldMk cId="3310375020" sldId="343"/>
            <ac:spMk id="10" creationId="{E1AD9201-AA27-9C87-7C8D-8A2E15041C42}"/>
          </ac:spMkLst>
        </pc:spChg>
        <pc:spChg chg="mod">
          <ac:chgData name="Mario Martinez" userId="3a8698ea-445f-4751-a923-c95ba728fd8c" providerId="ADAL" clId="{85F936BE-1871-4E0D-90A9-0A083BB49A9F}" dt="2024-03-07T18:23:54.272" v="34" actId="1076"/>
          <ac:spMkLst>
            <pc:docMk/>
            <pc:sldMk cId="3310375020" sldId="343"/>
            <ac:spMk id="11" creationId="{880E5E51-6223-1B5E-D50F-51C451006951}"/>
          </ac:spMkLst>
        </pc:spChg>
        <pc:cxnChg chg="mod">
          <ac:chgData name="Mario Martinez" userId="3a8698ea-445f-4751-a923-c95ba728fd8c" providerId="ADAL" clId="{85F936BE-1871-4E0D-90A9-0A083BB49A9F}" dt="2024-03-07T18:23:41.284" v="32" actId="1076"/>
          <ac:cxnSpMkLst>
            <pc:docMk/>
            <pc:sldMk cId="3310375020" sldId="343"/>
            <ac:cxnSpMk id="32" creationId="{72A4204D-D288-5094-C2C3-8A0B33CCF36A}"/>
          </ac:cxnSpMkLst>
        </pc:cxnChg>
        <pc:cxnChg chg="mod">
          <ac:chgData name="Mario Martinez" userId="3a8698ea-445f-4751-a923-c95ba728fd8c" providerId="ADAL" clId="{85F936BE-1871-4E0D-90A9-0A083BB49A9F}" dt="2024-03-07T18:23:41.284" v="32" actId="1076"/>
          <ac:cxnSpMkLst>
            <pc:docMk/>
            <pc:sldMk cId="3310375020" sldId="343"/>
            <ac:cxnSpMk id="36" creationId="{24CC35C9-F75F-29B1-375F-0488D9E2CF2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C5B81-6D3C-324B-1D70-12F6AA44804C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9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7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96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62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5585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0CD09993-40FE-D87D-E713-03530C1AD52C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066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22815400-80B1-A44B-1B13-B0799E1E56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74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ack/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11E6D7D-FA47-43C4-18B5-A38BE31725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31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00CF986-FD5A-5975-2EC8-F0EACE7041A6}"/>
              </a:ext>
            </a:extLst>
          </p:cNvPr>
          <p:cNvGrpSpPr/>
          <p:nvPr userDrawn="1"/>
        </p:nvGrpSpPr>
        <p:grpSpPr>
          <a:xfrm>
            <a:off x="5159912" y="1072085"/>
            <a:ext cx="7936447" cy="7920404"/>
            <a:chOff x="5159912" y="1072085"/>
            <a:chExt cx="7936447" cy="79204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369ACA-2F12-CB63-910E-229CF3B4A65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5159912" y="1081454"/>
              <a:ext cx="7032088" cy="5776546"/>
            </a:xfrm>
            <a:prstGeom prst="rect">
              <a:avLst/>
            </a:prstGeom>
          </p:spPr>
        </p:pic>
        <p:sp>
          <p:nvSpPr>
            <p:cNvPr id="6" name="Arc 5">
              <a:extLst>
                <a:ext uri="{FF2B5EF4-FFF2-40B4-BE49-F238E27FC236}">
                  <a16:creationId xmlns:a16="http://schemas.microsoft.com/office/drawing/2014/main" id="{AA18C82D-3997-C9C4-9292-DDEE574A48F2}"/>
                </a:ext>
              </a:extLst>
            </p:cNvPr>
            <p:cNvSpPr/>
            <p:nvPr userDrawn="1"/>
          </p:nvSpPr>
          <p:spPr>
            <a:xfrm rot="16200000">
              <a:off x="5175955" y="1072085"/>
              <a:ext cx="7920404" cy="7920404"/>
            </a:xfrm>
            <a:prstGeom prst="arc">
              <a:avLst>
                <a:gd name="adj1" fmla="val 14553369"/>
                <a:gd name="adj2" fmla="val 3028724"/>
              </a:avLst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96205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Small Log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369ACA-2F12-CB63-910E-229CF3B4A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7209216" y="2764866"/>
            <a:ext cx="4982784" cy="4093134"/>
          </a:xfrm>
          <a:prstGeom prst="rect">
            <a:avLst/>
          </a:prstGeom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AA18C82D-3997-C9C4-9292-DDEE574A48F2}"/>
              </a:ext>
            </a:extLst>
          </p:cNvPr>
          <p:cNvSpPr/>
          <p:nvPr userDrawn="1"/>
        </p:nvSpPr>
        <p:spPr>
          <a:xfrm rot="16200000">
            <a:off x="7220584" y="2758227"/>
            <a:ext cx="5612225" cy="5612225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9780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78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9979AA6-E3C5-CBDB-656B-BBF3673289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DC9C2A-0E96-B3DD-E72A-B658606A10BB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8958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64BDB03-EE9E-E849-B5B7-7F755201AD96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D3C7453-7434-0F61-820C-861F0B51D33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F965FC7E-67B7-8CA6-E111-C3EE58075659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912088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1396"/>
            <a:ext cx="4686300" cy="435556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DE48A463-ECCE-6B5E-9715-FC07CD45CDBE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524500" y="1821396"/>
            <a:ext cx="6172200" cy="4351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344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179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B0B799A-35E1-5885-20B2-35BB5A3F278D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DD9644-D426-35AF-FB09-853CF8CECC0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6F475831-7E53-2D67-970D-48331E632951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204742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0418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C2020-6297-BAE9-FFAD-EAD757C9C03F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3EBFA66-BB0C-45B3-9E05-EA476847EED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23DEF0E3-00E5-BFD5-08D5-2E5E65294C13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440112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7145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05ED7F-C3CB-F1AB-0D13-40D64480E1EB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02B66CE-628F-83AA-6C65-C9CFDA2A244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4175E3FC-6420-950D-4C4B-59ED294A8095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585520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62538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92B77D-D732-E7D4-A6B1-0A966E6BF488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2C5448-A851-B643-5EAD-72DA0FDD41B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D11A7CE8-AD7B-8E77-CF09-1609492A8F9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4633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E1513E-D9F7-4665-D50A-C49BD062338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7149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672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062EC69-293D-B068-6694-395BB9B235B7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19BD460-7D72-5C8C-9608-81656E56D4E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9603E80E-EE02-763E-A618-4043A879275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78112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8516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576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0C984A1-6593-853A-9B97-65F3D4B10071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8B8DA1D-5808-60BA-D1A1-B8EECC1B70A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B67F314-AC9F-2A3B-3561-2F1141B54268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628375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DF6C-F99F-1AFA-98D0-D46A9AD3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7476"/>
            <a:ext cx="3932237" cy="849923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44C9D-2112-79B0-4816-9E78BD29B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07476"/>
            <a:ext cx="6172200" cy="46535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8CF4E-C176-9D12-7120-4D0A9F2DA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CB104-0143-327D-34B1-7151C91F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EEECE-E60B-0CC8-E29F-58D51A51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91EF0-CF7E-5D1F-2062-9EBDCCA4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EA6701-4F96-CE0C-492C-6DFAA4D17F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04F42B12-34D2-EC73-93B8-A643C1AB715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225E6E-34E3-8E0F-A53C-AEDCE8120288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3632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6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 Blue Backgo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AF69F4-770D-1B85-848B-D57E7B0CA1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85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174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6A0D65-B433-449D-A2E1-10BC8BD32A5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44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C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225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6" y="816636"/>
            <a:ext cx="5224725" cy="522472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CF1ACE1-D73B-D8C2-A924-FC1C935A2DAE}"/>
              </a:ext>
            </a:extLst>
          </p:cNvPr>
          <p:cNvSpPr/>
          <p:nvPr userDrawn="1"/>
        </p:nvSpPr>
        <p:spPr>
          <a:xfrm>
            <a:off x="3483636" y="816637"/>
            <a:ext cx="5224725" cy="5224725"/>
          </a:xfrm>
          <a:prstGeom prst="ellipse">
            <a:avLst/>
          </a:prstGeom>
          <a:noFill/>
          <a:ln w="38100">
            <a:solidFill>
              <a:srgbClr val="01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78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A7E8DB-A4AC-8027-9A53-75C66510D5D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402038" y="3509963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7629CA6-0662-2D71-1B21-AE49055667F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34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1C1C02C-18E1-780A-8763-41AE0F2917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4400" y="2500833"/>
            <a:ext cx="4347501" cy="565735"/>
          </a:xfrm>
        </p:spPr>
        <p:txBody>
          <a:bodyPr anchor="b">
            <a:normAutofit/>
          </a:bodyPr>
          <a:lstStyle>
            <a:lvl1pPr algn="ctr">
              <a:defRPr sz="3000" spc="150" baseline="0">
                <a:solidFill>
                  <a:schemeClr val="bg2">
                    <a:lumMod val="50000"/>
                  </a:schemeClr>
                </a:solidFill>
                <a:latin typeface="Nexa-Bold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2992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44F0A-52D2-552F-0A18-5EBE0472DC5E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111F31-A7FB-AB43-EE29-2BCF7DB70B07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059138" y="3066568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0448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95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33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ogo White/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493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35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E79A1B-8910-5BC1-CF92-B38FE72CB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46328-37A7-2676-1096-E57A9505D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F5011-76B3-0174-3A68-9C86EC07D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7316D-C409-4712-90E5-1C58F0743890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66A41-F04C-56FA-AB94-EC92BB1FF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F6920-6913-6447-389F-BACD3E6EE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D00A0-B5A4-4974-B922-5D8D8E00DF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0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66" r:id="rId3"/>
    <p:sldLayoutId id="2147483670" r:id="rId4"/>
    <p:sldLayoutId id="2147483676" r:id="rId5"/>
    <p:sldLayoutId id="2147483667" r:id="rId6"/>
    <p:sldLayoutId id="2147483671" r:id="rId7"/>
    <p:sldLayoutId id="2147483660" r:id="rId8"/>
    <p:sldLayoutId id="2147483665" r:id="rId9"/>
    <p:sldLayoutId id="2147483672" r:id="rId10"/>
    <p:sldLayoutId id="2147483673" r:id="rId11"/>
    <p:sldLayoutId id="2147483664" r:id="rId12"/>
    <p:sldLayoutId id="2147483661" r:id="rId13"/>
    <p:sldLayoutId id="2147483662" r:id="rId14"/>
    <p:sldLayoutId id="2147483674" r:id="rId15"/>
    <p:sldLayoutId id="2147483675" r:id="rId16"/>
    <p:sldLayoutId id="2147483663" r:id="rId17"/>
    <p:sldLayoutId id="2147483691" r:id="rId18"/>
    <p:sldLayoutId id="2147483677" r:id="rId19"/>
    <p:sldLayoutId id="2147483679" r:id="rId20"/>
    <p:sldLayoutId id="2147483678" r:id="rId21"/>
    <p:sldLayoutId id="2147483680" r:id="rId22"/>
    <p:sldLayoutId id="2147483681" r:id="rId23"/>
    <p:sldLayoutId id="2147483692" r:id="rId24"/>
    <p:sldLayoutId id="2147483682" r:id="rId25"/>
    <p:sldLayoutId id="2147483683" r:id="rId26"/>
    <p:sldLayoutId id="2147483693" r:id="rId27"/>
    <p:sldLayoutId id="2147483685" r:id="rId28"/>
    <p:sldLayoutId id="2147483684" r:id="rId29"/>
    <p:sldLayoutId id="2147483687" r:id="rId30"/>
    <p:sldLayoutId id="2147483686" r:id="rId31"/>
    <p:sldLayoutId id="2147483688" r:id="rId32"/>
    <p:sldLayoutId id="2147483695" r:id="rId33"/>
    <p:sldLayoutId id="2147483689" r:id="rId34"/>
    <p:sldLayoutId id="2147483690" r:id="rId35"/>
    <p:sldLayoutId id="2147483696" r:id="rId36"/>
    <p:sldLayoutId id="2147483698" r:id="rId37"/>
    <p:sldLayoutId id="2147483697" r:id="rId38"/>
    <p:sldLayoutId id="2147483699" r:id="rId3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7.sv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80767-43CB-901F-3FD3-6970AD2256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Challenges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72C1A-CF2D-312D-488C-2D01E87727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Mini challenge 1</a:t>
            </a:r>
          </a:p>
        </p:txBody>
      </p:sp>
    </p:spTree>
    <p:extLst>
      <p:ext uri="{BB962C8B-B14F-4D97-AF65-F5344CB8AC3E}">
        <p14:creationId xmlns:p14="http://schemas.microsoft.com/office/powerpoint/2010/main" val="4284223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92B82E-BEE8-5042-7A60-D1F7252F80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355399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100" dirty="0"/>
              <a:t>This challenge is intended for the student to review the concepts introduced in this week.</a:t>
            </a:r>
          </a:p>
          <a:p>
            <a:pPr>
              <a:lnSpc>
                <a:spcPct val="150000"/>
              </a:lnSpc>
            </a:pPr>
            <a:r>
              <a:rPr lang="en-GB" sz="1100" dirty="0"/>
              <a:t>Create a node to drive the gazebo simulated robot in a square path of a side length 2 m.</a:t>
            </a:r>
          </a:p>
          <a:p>
            <a:pPr>
              <a:lnSpc>
                <a:spcPct val="150000"/>
              </a:lnSpc>
            </a:pPr>
            <a:r>
              <a:rPr lang="en-GB" sz="1100" dirty="0"/>
              <a:t>Use the same node to move the real robot in a square of side length 2 m.</a:t>
            </a:r>
          </a:p>
          <a:p>
            <a:pPr>
              <a:lnSpc>
                <a:spcPct val="150000"/>
              </a:lnSpc>
            </a:pPr>
            <a:r>
              <a:rPr lang="en-GB" sz="1100" dirty="0"/>
              <a:t>The open loop controller must be </a:t>
            </a:r>
            <a:r>
              <a:rPr lang="en-GB" sz="1100" b="1" dirty="0"/>
              <a:t>robust.</a:t>
            </a:r>
          </a:p>
          <a:p>
            <a:pPr lvl="1">
              <a:lnSpc>
                <a:spcPct val="150000"/>
              </a:lnSpc>
            </a:pPr>
            <a:r>
              <a:rPr lang="en-GB" sz="1000" dirty="0"/>
              <a:t>The student must define what is robustness and implement strategies to achieve it with the controller.</a:t>
            </a:r>
          </a:p>
          <a:p>
            <a:pPr>
              <a:lnSpc>
                <a:spcPct val="150000"/>
              </a:lnSpc>
            </a:pPr>
            <a:r>
              <a:rPr lang="en-GB" sz="1100" dirty="0"/>
              <a:t>The controller must be, auto-tunned </a:t>
            </a:r>
          </a:p>
          <a:p>
            <a:pPr lvl="1">
              <a:lnSpc>
                <a:spcPct val="150000"/>
              </a:lnSpc>
            </a:pPr>
            <a:r>
              <a:rPr lang="en-GB" sz="1000" dirty="0"/>
              <a:t>The user selects the speed or the time to finish the path (square figure) and the controller must estimate either the velocities, acceleration or time required.</a:t>
            </a:r>
          </a:p>
          <a:p>
            <a:pPr>
              <a:lnSpc>
                <a:spcPct val="150000"/>
              </a:lnSpc>
            </a:pPr>
            <a:r>
              <a:rPr lang="en-GB" sz="1100" dirty="0"/>
              <a:t>The controller must take into consideration, perturbation, nonlinearities and noise.</a:t>
            </a:r>
          </a:p>
          <a:p>
            <a:pPr>
              <a:lnSpc>
                <a:spcPct val="150000"/>
              </a:lnSpc>
            </a:pPr>
            <a:endParaRPr lang="en-GB" sz="1600" b="1" dirty="0"/>
          </a:p>
          <a:p>
            <a:pPr>
              <a:lnSpc>
                <a:spcPct val="150000"/>
              </a:lnSpc>
            </a:pPr>
            <a:endParaRPr lang="en-GB" sz="1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5EAF29-C32F-5F4B-DE89-423A9CF53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 challenge 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0C9BDFD-6E54-71CA-95D7-A14382B0F470}"/>
              </a:ext>
            </a:extLst>
          </p:cNvPr>
          <p:cNvSpPr/>
          <p:nvPr/>
        </p:nvSpPr>
        <p:spPr>
          <a:xfrm>
            <a:off x="6193598" y="1961738"/>
            <a:ext cx="1211847" cy="7529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Controller</a:t>
            </a:r>
            <a:endParaRPr lang="en-GB" sz="1100" dirty="0">
              <a:solidFill>
                <a:schemeClr val="bg2">
                  <a:lumMod val="50000"/>
                </a:schemeClr>
              </a:solidFill>
              <a:latin typeface="Nexa-Light" panose="01000000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9297B94-2312-D77F-6D28-FCC3A71D5331}"/>
              </a:ext>
            </a:extLst>
          </p:cNvPr>
          <p:cNvSpPr/>
          <p:nvPr/>
        </p:nvSpPr>
        <p:spPr>
          <a:xfrm>
            <a:off x="9420266" y="3018904"/>
            <a:ext cx="1732444" cy="5711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Real Robot /Gazebo Simulation</a:t>
            </a:r>
            <a:endParaRPr lang="en-GB" sz="1100" dirty="0">
              <a:solidFill>
                <a:schemeClr val="bg2">
                  <a:lumMod val="50000"/>
                </a:schemeClr>
              </a:solidFill>
              <a:latin typeface="Nexa-Light" panose="01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AD9201-AA27-9C87-7C8D-8A2E15041C42}"/>
              </a:ext>
            </a:extLst>
          </p:cNvPr>
          <p:cNvSpPr txBox="1"/>
          <p:nvPr/>
        </p:nvSpPr>
        <p:spPr>
          <a:xfrm>
            <a:off x="8373035" y="2959533"/>
            <a:ext cx="11976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/</a:t>
            </a:r>
            <a:r>
              <a:rPr lang="en-US" sz="1100" dirty="0" err="1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cmd_vel</a:t>
            </a:r>
            <a:endParaRPr lang="en-US" sz="1100" dirty="0">
              <a:solidFill>
                <a:schemeClr val="bg2">
                  <a:lumMod val="50000"/>
                </a:schemeClr>
              </a:solidFill>
              <a:latin typeface="Nexa-Light" panose="01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0E5E51-6223-1B5E-D50F-51C451006951}"/>
              </a:ext>
            </a:extLst>
          </p:cNvPr>
          <p:cNvSpPr txBox="1"/>
          <p:nvPr/>
        </p:nvSpPr>
        <p:spPr>
          <a:xfrm>
            <a:off x="5906883" y="1707676"/>
            <a:ext cx="1732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ROS Node</a:t>
            </a:r>
            <a:endParaRPr lang="en-GB" sz="1100" dirty="0">
              <a:solidFill>
                <a:schemeClr val="bg2">
                  <a:lumMod val="50000"/>
                </a:schemeClr>
              </a:solidFill>
              <a:latin typeface="Nexa-Light" panose="01000000000000000000" pitchFamily="2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A5544F-641F-E645-BCC2-E8B7C2B1A086}"/>
              </a:ext>
            </a:extLst>
          </p:cNvPr>
          <p:cNvCxnSpPr>
            <a:cxnSpLocks/>
          </p:cNvCxnSpPr>
          <p:nvPr/>
        </p:nvCxnSpPr>
        <p:spPr>
          <a:xfrm>
            <a:off x="8753483" y="4657776"/>
            <a:ext cx="1393200" cy="0"/>
          </a:xfrm>
          <a:prstGeom prst="straightConnector1">
            <a:avLst/>
          </a:prstGeom>
          <a:ln w="6667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C37FFA20-DE38-88F6-9C0F-9606BD5D88E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2000"/>
          </a:blip>
          <a:stretch>
            <a:fillRect/>
          </a:stretch>
        </p:blipFill>
        <p:spPr>
          <a:xfrm rot="16200000">
            <a:off x="8231723" y="4302849"/>
            <a:ext cx="839278" cy="774188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C3B22CC-8DBE-0027-8E8A-0A0976ABACB5}"/>
              </a:ext>
            </a:extLst>
          </p:cNvPr>
          <p:cNvCxnSpPr>
            <a:cxnSpLocks/>
          </p:cNvCxnSpPr>
          <p:nvPr/>
        </p:nvCxnSpPr>
        <p:spPr>
          <a:xfrm>
            <a:off x="10108222" y="4657776"/>
            <a:ext cx="0" cy="1393120"/>
          </a:xfrm>
          <a:prstGeom prst="straightConnector1">
            <a:avLst/>
          </a:prstGeom>
          <a:ln w="6667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285D14-D3C7-E9F9-AE63-60CCF20A5FA1}"/>
              </a:ext>
            </a:extLst>
          </p:cNvPr>
          <p:cNvCxnSpPr>
            <a:cxnSpLocks/>
          </p:cNvCxnSpPr>
          <p:nvPr/>
        </p:nvCxnSpPr>
        <p:spPr>
          <a:xfrm flipH="1">
            <a:off x="8651362" y="6029132"/>
            <a:ext cx="1393200" cy="0"/>
          </a:xfrm>
          <a:prstGeom prst="straightConnector1">
            <a:avLst/>
          </a:prstGeom>
          <a:ln w="6667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84A036A-074B-B55F-5C0C-223646A053A1}"/>
              </a:ext>
            </a:extLst>
          </p:cNvPr>
          <p:cNvCxnSpPr>
            <a:cxnSpLocks/>
          </p:cNvCxnSpPr>
          <p:nvPr/>
        </p:nvCxnSpPr>
        <p:spPr>
          <a:xfrm flipV="1">
            <a:off x="8664264" y="4657776"/>
            <a:ext cx="0" cy="1393200"/>
          </a:xfrm>
          <a:prstGeom prst="straightConnector1">
            <a:avLst/>
          </a:prstGeom>
          <a:ln w="6667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21">
            <a:extLst>
              <a:ext uri="{FF2B5EF4-FFF2-40B4-BE49-F238E27FC236}">
                <a16:creationId xmlns:a16="http://schemas.microsoft.com/office/drawing/2014/main" id="{187648CA-F334-E1AD-CDBD-6B645934C94A}"/>
              </a:ext>
            </a:extLst>
          </p:cNvPr>
          <p:cNvSpPr/>
          <p:nvPr/>
        </p:nvSpPr>
        <p:spPr>
          <a:xfrm>
            <a:off x="7992215" y="3965735"/>
            <a:ext cx="2856103" cy="2621260"/>
          </a:xfrm>
          <a:prstGeom prst="round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phic 21" descr="Cmd Terminal with solid fill">
            <a:extLst>
              <a:ext uri="{FF2B5EF4-FFF2-40B4-BE49-F238E27FC236}">
                <a16:creationId xmlns:a16="http://schemas.microsoft.com/office/drawing/2014/main" id="{2457A4E0-9837-F36B-2095-4E782AFAB9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21128" y="2336573"/>
            <a:ext cx="914400" cy="914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F99B207-F200-5EE8-725F-EC20EB2E749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2000"/>
          </a:blip>
          <a:stretch>
            <a:fillRect/>
          </a:stretch>
        </p:blipFill>
        <p:spPr>
          <a:xfrm rot="16200000">
            <a:off x="9688583" y="1438531"/>
            <a:ext cx="839278" cy="774188"/>
          </a:xfrm>
          <a:prstGeom prst="rect">
            <a:avLst/>
          </a:prstGeom>
        </p:spPr>
      </p:pic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2A4204D-D288-5094-C2C3-8A0B33CCF36A}"/>
              </a:ext>
            </a:extLst>
          </p:cNvPr>
          <p:cNvCxnSpPr>
            <a:stCxn id="7" idx="6"/>
            <a:endCxn id="28" idx="0"/>
          </p:cNvCxnSpPr>
          <p:nvPr/>
        </p:nvCxnSpPr>
        <p:spPr>
          <a:xfrm flipV="1">
            <a:off x="7405445" y="1825625"/>
            <a:ext cx="2315683" cy="512574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24CC35C9-F75F-29B1-375F-0488D9E2CF2D}"/>
              </a:ext>
            </a:extLst>
          </p:cNvPr>
          <p:cNvCxnSpPr>
            <a:cxnSpLocks/>
            <a:stCxn id="7" idx="6"/>
            <a:endCxn id="22" idx="1"/>
          </p:cNvCxnSpPr>
          <p:nvPr/>
        </p:nvCxnSpPr>
        <p:spPr>
          <a:xfrm>
            <a:off x="7405445" y="2338199"/>
            <a:ext cx="2315683" cy="455574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375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C92B82E-BEE8-5042-7A60-D1F7252F80F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5"/>
                <a:ext cx="5355399" cy="4911636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sz="1400" dirty="0"/>
                  <a:t>Create a node that generates different paths according to a user.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GB" sz="1200" dirty="0"/>
                  <a:t>The path must be defined in the parameter files by the user.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GB" sz="1200" dirty="0"/>
                  <a:t>The path must be defined by different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200" dirty="0"/>
                  <a:t>, velocities of the robot, or a time </a:t>
                </a:r>
                <a14:m>
                  <m:oMath xmlns:m="http://schemas.openxmlformats.org/officeDocument/2006/math">
                    <m:r>
                      <a:rPr lang="en-GB" sz="12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200" dirty="0"/>
                  <a:t> (depend on the user).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GB" sz="1000" dirty="0"/>
                  <a:t>For each point, the node must estimate the linear and rotational speeds in case a time is given by the user or estimate the time in case  the velocities are provided.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GB" sz="1200" dirty="0"/>
                  <a:t>The node must let the user know if the point is reachable according to the dynamical behaviour of the mobile robot and the parameters that were input by the user </a:t>
                </a:r>
                <a14:m>
                  <m:oMath xmlns:m="http://schemas.openxmlformats.org/officeDocument/2006/math">
                    <m:r>
                      <a:rPr lang="en-GB" sz="12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200" dirty="0"/>
                  <a:t> 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GB" sz="1200" dirty="0"/>
                  <a:t>The student must define what is robustness for this case, and the controller must take that into consideration.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GB" sz="1200" dirty="0"/>
                  <a:t>The message for the topic /pose must be a custom message based on the </a:t>
                </a:r>
                <a:r>
                  <a:rPr lang="en-GB" sz="1200" i="1" dirty="0" err="1"/>
                  <a:t>geometry_msgs</a:t>
                </a:r>
                <a:r>
                  <a:rPr lang="en-GB" sz="1200" i="1" dirty="0"/>
                  <a:t> “pose”</a:t>
                </a:r>
                <a:r>
                  <a:rPr lang="en-GB" sz="1200" dirty="0"/>
                  <a:t> with an added field for </a:t>
                </a:r>
                <a:r>
                  <a:rPr lang="en-GB" sz="1200" i="1" dirty="0"/>
                  <a:t>velocities</a:t>
                </a:r>
                <a:r>
                  <a:rPr lang="en-GB" sz="1200" dirty="0"/>
                  <a:t> or </a:t>
                </a:r>
                <a:r>
                  <a:rPr lang="en-GB" sz="1200" i="1" dirty="0"/>
                  <a:t>time</a:t>
                </a:r>
                <a:r>
                  <a:rPr lang="en-GB" sz="12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GB" sz="16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C92B82E-BEE8-5042-7A60-D1F7252F80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5"/>
                <a:ext cx="5355399" cy="4911636"/>
              </a:xfrm>
              <a:blipFill>
                <a:blip r:embed="rId2"/>
                <a:stretch>
                  <a:fillRect l="-114" r="-6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C35EAF29-C32F-5F4B-DE89-423A9CF53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 challenge 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0C9BDFD-6E54-71CA-95D7-A14382B0F470}"/>
              </a:ext>
            </a:extLst>
          </p:cNvPr>
          <p:cNvSpPr/>
          <p:nvPr/>
        </p:nvSpPr>
        <p:spPr>
          <a:xfrm>
            <a:off x="8248925" y="1970360"/>
            <a:ext cx="1211847" cy="7529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Controller</a:t>
            </a:r>
            <a:endParaRPr lang="en-GB" sz="1100" dirty="0">
              <a:solidFill>
                <a:schemeClr val="bg2">
                  <a:lumMod val="50000"/>
                </a:schemeClr>
              </a:solidFill>
              <a:latin typeface="Nexa-Light" panose="01000000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9297B94-2312-D77F-6D28-FCC3A71D5331}"/>
              </a:ext>
            </a:extLst>
          </p:cNvPr>
          <p:cNvSpPr/>
          <p:nvPr/>
        </p:nvSpPr>
        <p:spPr>
          <a:xfrm>
            <a:off x="10282900" y="3018904"/>
            <a:ext cx="1732444" cy="5711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Real Robot /Gazebo Simulation</a:t>
            </a:r>
            <a:endParaRPr lang="en-GB" sz="1100" dirty="0">
              <a:solidFill>
                <a:schemeClr val="bg2">
                  <a:lumMod val="50000"/>
                </a:schemeClr>
              </a:solidFill>
              <a:latin typeface="Nexa-Light" panose="01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AD9201-AA27-9C87-7C8D-8A2E15041C42}"/>
              </a:ext>
            </a:extLst>
          </p:cNvPr>
          <p:cNvSpPr txBox="1"/>
          <p:nvPr/>
        </p:nvSpPr>
        <p:spPr>
          <a:xfrm>
            <a:off x="9253661" y="193513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/</a:t>
            </a:r>
            <a:r>
              <a:rPr lang="en-US" sz="1100" dirty="0" err="1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cmd_vel</a:t>
            </a:r>
            <a:endParaRPr lang="en-US" sz="1100" dirty="0">
              <a:solidFill>
                <a:schemeClr val="bg2">
                  <a:lumMod val="50000"/>
                </a:schemeClr>
              </a:solidFill>
              <a:latin typeface="Nexa-Light" panose="01000000000000000000" pitchFamily="2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A5544F-641F-E645-BCC2-E8B7C2B1A086}"/>
              </a:ext>
            </a:extLst>
          </p:cNvPr>
          <p:cNvCxnSpPr>
            <a:cxnSpLocks/>
            <a:stCxn id="23" idx="1"/>
            <a:endCxn id="25" idx="5"/>
          </p:cNvCxnSpPr>
          <p:nvPr/>
        </p:nvCxnSpPr>
        <p:spPr>
          <a:xfrm flipH="1" flipV="1">
            <a:off x="8776085" y="4846726"/>
            <a:ext cx="1405478" cy="573587"/>
          </a:xfrm>
          <a:prstGeom prst="straightConnector1">
            <a:avLst/>
          </a:prstGeom>
          <a:ln w="6667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C37FFA20-DE38-88F6-9C0F-9606BD5D88E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2000"/>
          </a:blip>
          <a:stretch>
            <a:fillRect/>
          </a:stretch>
        </p:blipFill>
        <p:spPr>
          <a:xfrm rot="16200000">
            <a:off x="7933247" y="5847239"/>
            <a:ext cx="839278" cy="774188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C3B22CC-8DBE-0027-8E8A-0A0976ABACB5}"/>
              </a:ext>
            </a:extLst>
          </p:cNvPr>
          <p:cNvCxnSpPr>
            <a:cxnSpLocks/>
            <a:stCxn id="25" idx="7"/>
          </p:cNvCxnSpPr>
          <p:nvPr/>
        </p:nvCxnSpPr>
        <p:spPr>
          <a:xfrm flipV="1">
            <a:off x="8776085" y="4272387"/>
            <a:ext cx="1998595" cy="502128"/>
          </a:xfrm>
          <a:prstGeom prst="straightConnector1">
            <a:avLst/>
          </a:prstGeom>
          <a:ln w="6667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285D14-D3C7-E9F9-AE63-60CCF20A5FA1}"/>
              </a:ext>
            </a:extLst>
          </p:cNvPr>
          <p:cNvCxnSpPr>
            <a:cxnSpLocks/>
            <a:stCxn id="33" idx="5"/>
            <a:endCxn id="37" idx="1"/>
          </p:cNvCxnSpPr>
          <p:nvPr/>
        </p:nvCxnSpPr>
        <p:spPr>
          <a:xfrm>
            <a:off x="10861846" y="4334585"/>
            <a:ext cx="865334" cy="2165275"/>
          </a:xfrm>
          <a:prstGeom prst="straightConnector1">
            <a:avLst/>
          </a:prstGeom>
          <a:ln w="6667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84A036A-074B-B55F-5C0C-223646A053A1}"/>
              </a:ext>
            </a:extLst>
          </p:cNvPr>
          <p:cNvCxnSpPr>
            <a:cxnSpLocks/>
            <a:stCxn id="14" idx="2"/>
            <a:endCxn id="23" idx="3"/>
          </p:cNvCxnSpPr>
          <p:nvPr/>
        </p:nvCxnSpPr>
        <p:spPr>
          <a:xfrm flipV="1">
            <a:off x="8739980" y="5492524"/>
            <a:ext cx="1441583" cy="741809"/>
          </a:xfrm>
          <a:prstGeom prst="straightConnector1">
            <a:avLst/>
          </a:prstGeom>
          <a:ln w="6667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 descr="Cmd Terminal with solid fill">
            <a:extLst>
              <a:ext uri="{FF2B5EF4-FFF2-40B4-BE49-F238E27FC236}">
                <a16:creationId xmlns:a16="http://schemas.microsoft.com/office/drawing/2014/main" id="{2457A4E0-9837-F36B-2095-4E782AFAB9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83762" y="2336573"/>
            <a:ext cx="914400" cy="914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F99B207-F200-5EE8-725F-EC20EB2E749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2000"/>
          </a:blip>
          <a:stretch>
            <a:fillRect/>
          </a:stretch>
        </p:blipFill>
        <p:spPr>
          <a:xfrm rot="16200000">
            <a:off x="10551217" y="1438531"/>
            <a:ext cx="839278" cy="774188"/>
          </a:xfrm>
          <a:prstGeom prst="rect">
            <a:avLst/>
          </a:prstGeom>
        </p:spPr>
      </p:pic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2A4204D-D288-5094-C2C3-8A0B33CCF36A}"/>
              </a:ext>
            </a:extLst>
          </p:cNvPr>
          <p:cNvCxnSpPr>
            <a:stCxn id="7" idx="6"/>
            <a:endCxn id="28" idx="0"/>
          </p:cNvCxnSpPr>
          <p:nvPr/>
        </p:nvCxnSpPr>
        <p:spPr>
          <a:xfrm flipV="1">
            <a:off x="9460772" y="1825625"/>
            <a:ext cx="1122990" cy="521196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24CC35C9-F75F-29B1-375F-0488D9E2CF2D}"/>
              </a:ext>
            </a:extLst>
          </p:cNvPr>
          <p:cNvCxnSpPr>
            <a:cxnSpLocks/>
            <a:stCxn id="7" idx="6"/>
            <a:endCxn id="22" idx="1"/>
          </p:cNvCxnSpPr>
          <p:nvPr/>
        </p:nvCxnSpPr>
        <p:spPr>
          <a:xfrm>
            <a:off x="9460772" y="2346821"/>
            <a:ext cx="1122990" cy="446952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6E6C2E8C-A845-5B8C-63EE-62DB9BD430CE}"/>
              </a:ext>
            </a:extLst>
          </p:cNvPr>
          <p:cNvSpPr/>
          <p:nvPr/>
        </p:nvSpPr>
        <p:spPr>
          <a:xfrm>
            <a:off x="6349042" y="1970359"/>
            <a:ext cx="1293959" cy="7529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Path Generator</a:t>
            </a:r>
            <a:endParaRPr lang="en-GB" sz="1100" dirty="0">
              <a:solidFill>
                <a:schemeClr val="bg2">
                  <a:lumMod val="50000"/>
                </a:schemeClr>
              </a:solidFill>
              <a:latin typeface="Nexa-Light" panose="01000000000000000000" pitchFamily="2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261AB16-D1CB-3AD6-A5BF-FC5BA5EBA9AB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>
            <a:off x="7643001" y="2346820"/>
            <a:ext cx="605924" cy="1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E3175-34A9-323A-3BCF-6E58496FFB54}"/>
              </a:ext>
            </a:extLst>
          </p:cNvPr>
          <p:cNvSpPr txBox="1"/>
          <p:nvPr/>
        </p:nvSpPr>
        <p:spPr>
          <a:xfrm>
            <a:off x="7021039" y="2019162"/>
            <a:ext cx="1732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/pose</a:t>
            </a:r>
            <a:endParaRPr lang="en-GB" sz="1100" dirty="0">
              <a:solidFill>
                <a:schemeClr val="bg2">
                  <a:lumMod val="50000"/>
                </a:schemeClr>
              </a:solidFill>
              <a:latin typeface="Nexa-Light" panose="01000000000000000000" pitchFamily="2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8155BC8-CFDA-D251-6612-B8599F304502}"/>
              </a:ext>
            </a:extLst>
          </p:cNvPr>
          <p:cNvSpPr/>
          <p:nvPr/>
        </p:nvSpPr>
        <p:spPr>
          <a:xfrm>
            <a:off x="10166608" y="5405358"/>
            <a:ext cx="102121" cy="102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B2DADA4-92A3-E9D4-B395-B8A9EE643542}"/>
              </a:ext>
            </a:extLst>
          </p:cNvPr>
          <p:cNvSpPr/>
          <p:nvPr/>
        </p:nvSpPr>
        <p:spPr>
          <a:xfrm>
            <a:off x="8688919" y="4759560"/>
            <a:ext cx="102121" cy="102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B39E0C6-EBF6-54AC-D790-26A439B2C9D8}"/>
              </a:ext>
            </a:extLst>
          </p:cNvPr>
          <p:cNvSpPr/>
          <p:nvPr/>
        </p:nvSpPr>
        <p:spPr>
          <a:xfrm>
            <a:off x="10774680" y="4247419"/>
            <a:ext cx="102121" cy="102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319F62A-333B-679D-F8EF-F2D8A364F2AA}"/>
              </a:ext>
            </a:extLst>
          </p:cNvPr>
          <p:cNvSpPr/>
          <p:nvPr/>
        </p:nvSpPr>
        <p:spPr>
          <a:xfrm>
            <a:off x="11712225" y="6484905"/>
            <a:ext cx="102121" cy="102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3B964D6-0175-7040-2AB8-3788F0E4F1CE}"/>
                  </a:ext>
                </a:extLst>
              </p:cNvPr>
              <p:cNvSpPr txBox="1"/>
              <p:nvPr/>
            </p:nvSpPr>
            <p:spPr>
              <a:xfrm>
                <a:off x="8911063" y="5303571"/>
                <a:ext cx="108474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200" dirty="0"/>
                  <a:t>, 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3B964D6-0175-7040-2AB8-3788F0E4F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1063" y="5303571"/>
                <a:ext cx="1084744" cy="276999"/>
              </a:xfrm>
              <a:prstGeom prst="rect">
                <a:avLst/>
              </a:prstGeom>
              <a:blipFill>
                <a:blip r:embed="rId6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A1CD7A2-B704-59B5-D54A-346A8B281D9E}"/>
                  </a:ext>
                </a:extLst>
              </p:cNvPr>
              <p:cNvSpPr txBox="1"/>
              <p:nvPr/>
            </p:nvSpPr>
            <p:spPr>
              <a:xfrm>
                <a:off x="7647758" y="4637175"/>
                <a:ext cx="108474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200" dirty="0"/>
                  <a:t>, 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A1CD7A2-B704-59B5-D54A-346A8B281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758" y="4637175"/>
                <a:ext cx="1084744" cy="276999"/>
              </a:xfrm>
              <a:prstGeom prst="rect">
                <a:avLst/>
              </a:prstGeom>
              <a:blipFill>
                <a:blip r:embed="rId7"/>
                <a:stretch>
                  <a:fillRect t="-2222" r="-1695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F1FC562-3421-6B3F-0D84-F5434BB985D3}"/>
                  </a:ext>
                </a:extLst>
              </p:cNvPr>
              <p:cNvSpPr txBox="1"/>
              <p:nvPr/>
            </p:nvSpPr>
            <p:spPr>
              <a:xfrm>
                <a:off x="10825740" y="3985140"/>
                <a:ext cx="108474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200" dirty="0"/>
                  <a:t>, 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F1FC562-3421-6B3F-0D84-F5434BB98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5740" y="3985140"/>
                <a:ext cx="1084744" cy="276999"/>
              </a:xfrm>
              <a:prstGeom prst="rect">
                <a:avLst/>
              </a:prstGeom>
              <a:blipFill>
                <a:blip r:embed="rId8"/>
                <a:stretch>
                  <a:fillRect t="-2222" r="-1124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E14D558-0321-06F7-709A-5E8AE77AAE0C}"/>
                  </a:ext>
                </a:extLst>
              </p:cNvPr>
              <p:cNvSpPr txBox="1"/>
              <p:nvPr/>
            </p:nvSpPr>
            <p:spPr>
              <a:xfrm>
                <a:off x="10648813" y="6397465"/>
                <a:ext cx="108474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200" dirty="0"/>
                  <a:t>, 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E14D558-0321-06F7-709A-5E8AE77AA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8813" y="6397465"/>
                <a:ext cx="1084744" cy="276999"/>
              </a:xfrm>
              <a:prstGeom prst="rect">
                <a:avLst/>
              </a:prstGeom>
              <a:blipFill>
                <a:blip r:embed="rId9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4321CA2-AD45-0EA6-7AEE-7AAAD8BCF0CC}"/>
                  </a:ext>
                </a:extLst>
              </p:cNvPr>
              <p:cNvSpPr txBox="1"/>
              <p:nvPr/>
            </p:nvSpPr>
            <p:spPr>
              <a:xfrm rot="19846831">
                <a:off x="9135938" y="5857733"/>
                <a:ext cx="84609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/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4321CA2-AD45-0EA6-7AEE-7AAAD8BCF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46831">
                <a:off x="9135938" y="5857733"/>
                <a:ext cx="846090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C2D6724-8201-78C6-A85F-7452C61CC0D8}"/>
                  </a:ext>
                </a:extLst>
              </p:cNvPr>
              <p:cNvSpPr txBox="1"/>
              <p:nvPr/>
            </p:nvSpPr>
            <p:spPr>
              <a:xfrm rot="1372106">
                <a:off x="9342178" y="4905112"/>
                <a:ext cx="84609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/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C2D6724-8201-78C6-A85F-7452C61CC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372106">
                <a:off x="9342178" y="4905112"/>
                <a:ext cx="846090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0B39C91-DDFC-767E-DF9B-7E1B4B781F0F}"/>
                  </a:ext>
                </a:extLst>
              </p:cNvPr>
              <p:cNvSpPr txBox="1"/>
              <p:nvPr/>
            </p:nvSpPr>
            <p:spPr>
              <a:xfrm rot="20749763">
                <a:off x="9228890" y="4237159"/>
                <a:ext cx="84609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/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0B39C91-DDFC-767E-DF9B-7E1B4B781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749763">
                <a:off x="9228890" y="4237159"/>
                <a:ext cx="846090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74DAAB7-DCF0-2E27-DCB3-2643C1709103}"/>
                  </a:ext>
                </a:extLst>
              </p:cNvPr>
              <p:cNvSpPr txBox="1"/>
              <p:nvPr/>
            </p:nvSpPr>
            <p:spPr>
              <a:xfrm rot="4062751">
                <a:off x="11026922" y="5055515"/>
                <a:ext cx="84609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/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74DAAB7-DCF0-2E27-DCB3-2643C1709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062751">
                <a:off x="11026922" y="5055515"/>
                <a:ext cx="846090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7717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A7EAC5-9A49-4C8B-E851-5356A4FFC1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latin typeface="Nexa-Bold" panose="01000000000000000000" pitchFamily="2" charset="0"/>
              </a:rPr>
              <a:t>Definition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A state machine is a computational model that transitions between predefined states based on inputs or conditions.</a:t>
            </a:r>
          </a:p>
          <a:p>
            <a:pPr>
              <a:lnSpc>
                <a:spcPct val="150000"/>
              </a:lnSpc>
            </a:pPr>
            <a:r>
              <a:rPr lang="en-GB" sz="1600" b="1" dirty="0"/>
              <a:t>Finite State Machines (FSM) </a:t>
            </a:r>
            <a:r>
              <a:rPr lang="en-GB" sz="1600" dirty="0"/>
              <a:t>- Fixed number of states.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800" dirty="0">
                <a:latin typeface="Nexa-Bold" panose="01000000000000000000" pitchFamily="2" charset="0"/>
              </a:rPr>
              <a:t>Why use state machines?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500" dirty="0"/>
              <a:t>Structured way to control robotic behaviour.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500" dirty="0"/>
              <a:t>Ensures modular, scalable, and readable code.</a:t>
            </a:r>
          </a:p>
          <a:p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F9448D-FAA9-9681-5FE0-268E92F7BC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2192" t="2958" r="14869" b="19991"/>
          <a:stretch/>
        </p:blipFill>
        <p:spPr>
          <a:xfrm>
            <a:off x="6333567" y="1181694"/>
            <a:ext cx="5858433" cy="567630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427288C-F063-1AE3-F6D8-016A0B75E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State Machines</a:t>
            </a:r>
          </a:p>
        </p:txBody>
      </p:sp>
    </p:spTree>
    <p:extLst>
      <p:ext uri="{BB962C8B-B14F-4D97-AF65-F5344CB8AC3E}">
        <p14:creationId xmlns:p14="http://schemas.microsoft.com/office/powerpoint/2010/main" val="2023978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97DB4-1472-3344-C53F-D8DFB4990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Tips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1A96104-7AA8-A308-4B5B-1A1AE2F3DA6C}"/>
              </a:ext>
            </a:extLst>
          </p:cNvPr>
          <p:cNvSpPr/>
          <p:nvPr/>
        </p:nvSpPr>
        <p:spPr>
          <a:xfrm>
            <a:off x="3254189" y="1788460"/>
            <a:ext cx="1479176" cy="1479176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Straight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67456FC-7382-513B-5FA5-589EFC6AFFF4}"/>
              </a:ext>
            </a:extLst>
          </p:cNvPr>
          <p:cNvSpPr/>
          <p:nvPr/>
        </p:nvSpPr>
        <p:spPr>
          <a:xfrm>
            <a:off x="7100048" y="3000202"/>
            <a:ext cx="1479176" cy="1479176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Turn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</a:rPr>
              <a:t>Count++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6255C07-99F9-F372-FC4E-CCF31763D85E}"/>
              </a:ext>
            </a:extLst>
          </p:cNvPr>
          <p:cNvSpPr/>
          <p:nvPr/>
        </p:nvSpPr>
        <p:spPr>
          <a:xfrm>
            <a:off x="3472117" y="4926107"/>
            <a:ext cx="1479176" cy="1479176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Stop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</a:rPr>
              <a:t>Count = 0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50DC06B8-642B-92CD-4CAE-C13E5AC3C576}"/>
              </a:ext>
            </a:extLst>
          </p:cNvPr>
          <p:cNvCxnSpPr>
            <a:cxnSpLocks/>
            <a:stCxn id="3" idx="6"/>
            <a:endCxn id="4" idx="0"/>
          </p:cNvCxnSpPr>
          <p:nvPr/>
        </p:nvCxnSpPr>
        <p:spPr>
          <a:xfrm>
            <a:off x="4733365" y="2528048"/>
            <a:ext cx="3106271" cy="472154"/>
          </a:xfrm>
          <a:prstGeom prst="curvedConnector2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4C8347AD-59DE-7615-BB3A-7CB5FD0EEF52}"/>
              </a:ext>
            </a:extLst>
          </p:cNvPr>
          <p:cNvCxnSpPr>
            <a:cxnSpLocks/>
            <a:stCxn id="3" idx="2"/>
            <a:endCxn id="3" idx="0"/>
          </p:cNvCxnSpPr>
          <p:nvPr/>
        </p:nvCxnSpPr>
        <p:spPr>
          <a:xfrm rot="10800000" flipH="1">
            <a:off x="3254189" y="1788460"/>
            <a:ext cx="739588" cy="739588"/>
          </a:xfrm>
          <a:prstGeom prst="curvedConnector4">
            <a:avLst>
              <a:gd name="adj1" fmla="val -30909"/>
              <a:gd name="adj2" fmla="val 130909"/>
            </a:avLst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0DB4965B-A79C-F367-15B7-331A67892360}"/>
              </a:ext>
            </a:extLst>
          </p:cNvPr>
          <p:cNvCxnSpPr>
            <a:cxnSpLocks/>
            <a:stCxn id="4" idx="3"/>
            <a:endCxn id="3" idx="5"/>
          </p:cNvCxnSpPr>
          <p:nvPr/>
        </p:nvCxnSpPr>
        <p:spPr>
          <a:xfrm rot="5400000" flipH="1">
            <a:off x="5310836" y="2256926"/>
            <a:ext cx="1211742" cy="2799923"/>
          </a:xfrm>
          <a:prstGeom prst="curvedConnector3">
            <a:avLst>
              <a:gd name="adj1" fmla="val -7889"/>
            </a:avLst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8BA33B68-5FA3-0B13-97DD-BC785D1AAC0B}"/>
              </a:ext>
            </a:extLst>
          </p:cNvPr>
          <p:cNvCxnSpPr>
            <a:cxnSpLocks/>
            <a:stCxn id="4" idx="4"/>
            <a:endCxn id="5" idx="6"/>
          </p:cNvCxnSpPr>
          <p:nvPr/>
        </p:nvCxnSpPr>
        <p:spPr>
          <a:xfrm rot="5400000">
            <a:off x="5802307" y="3628365"/>
            <a:ext cx="1186317" cy="2888343"/>
          </a:xfrm>
          <a:prstGeom prst="curvedConnector2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25743065-B13A-A920-2A24-E34E6DE3EFD4}"/>
              </a:ext>
            </a:extLst>
          </p:cNvPr>
          <p:cNvCxnSpPr>
            <a:cxnSpLocks/>
            <a:stCxn id="22" idx="5"/>
            <a:endCxn id="5" idx="2"/>
          </p:cNvCxnSpPr>
          <p:nvPr/>
        </p:nvCxnSpPr>
        <p:spPr>
          <a:xfrm rot="16200000" flipH="1">
            <a:off x="2351251" y="4544829"/>
            <a:ext cx="160658" cy="2081073"/>
          </a:xfrm>
          <a:prstGeom prst="curvedConnector2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43C7D702-4D53-21A4-EC5E-D6C72DB70E97}"/>
              </a:ext>
            </a:extLst>
          </p:cNvPr>
          <p:cNvSpPr/>
          <p:nvPr/>
        </p:nvSpPr>
        <p:spPr>
          <a:xfrm>
            <a:off x="128488" y="5135244"/>
            <a:ext cx="1479176" cy="433239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CA23096D-27CE-6ACD-22F2-8CD6B0021C62}"/>
              </a:ext>
            </a:extLst>
          </p:cNvPr>
          <p:cNvCxnSpPr>
            <a:cxnSpLocks/>
            <a:stCxn id="5" idx="0"/>
            <a:endCxn id="3" idx="3"/>
          </p:cNvCxnSpPr>
          <p:nvPr/>
        </p:nvCxnSpPr>
        <p:spPr>
          <a:xfrm rot="16200000" flipV="1">
            <a:off x="2903712" y="3618114"/>
            <a:ext cx="1875091" cy="740896"/>
          </a:xfrm>
          <a:prstGeom prst="curvedConnector3">
            <a:avLst>
              <a:gd name="adj1" fmla="val 43785"/>
            </a:avLst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E08F684-6FF8-9E4A-91AA-34A7E761D694}"/>
              </a:ext>
            </a:extLst>
          </p:cNvPr>
          <p:cNvSpPr txBox="1"/>
          <p:nvPr/>
        </p:nvSpPr>
        <p:spPr>
          <a:xfrm>
            <a:off x="1060752" y="1654922"/>
            <a:ext cx="1927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Time&lt;</a:t>
            </a:r>
            <a:r>
              <a:rPr lang="en-GB" dirty="0" err="1"/>
              <a:t>t_straight</a:t>
            </a:r>
            <a:endParaRPr lang="en-GB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A9C5497-CE6E-BCE8-6A51-AB3D33B9A93A}"/>
              </a:ext>
            </a:extLst>
          </p:cNvPr>
          <p:cNvSpPr txBox="1"/>
          <p:nvPr/>
        </p:nvSpPr>
        <p:spPr>
          <a:xfrm>
            <a:off x="5472953" y="2158716"/>
            <a:ext cx="1927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Time&gt;=</a:t>
            </a:r>
            <a:r>
              <a:rPr lang="en-GB" dirty="0" err="1"/>
              <a:t>t_straight</a:t>
            </a:r>
            <a:endParaRPr lang="en-GB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7A304A2-DEC9-73AC-26BB-D69B7D2AD18A}"/>
              </a:ext>
            </a:extLst>
          </p:cNvPr>
          <p:cNvSpPr txBox="1"/>
          <p:nvPr/>
        </p:nvSpPr>
        <p:spPr>
          <a:xfrm>
            <a:off x="5032176" y="3637892"/>
            <a:ext cx="1927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Time&gt;=</a:t>
            </a:r>
            <a:r>
              <a:rPr lang="en-GB" dirty="0" err="1"/>
              <a:t>t_turn</a:t>
            </a:r>
            <a:endParaRPr lang="en-GB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D07530B-17B0-56B0-0588-33BC08407411}"/>
              </a:ext>
            </a:extLst>
          </p:cNvPr>
          <p:cNvSpPr txBox="1"/>
          <p:nvPr/>
        </p:nvSpPr>
        <p:spPr>
          <a:xfrm>
            <a:off x="6352962" y="5472993"/>
            <a:ext cx="36068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Count &gt;=</a:t>
            </a:r>
            <a:r>
              <a:rPr lang="en-GB" dirty="0" err="1"/>
              <a:t>N_turns</a:t>
            </a:r>
            <a:r>
              <a:rPr lang="en-GB" dirty="0"/>
              <a:t> &amp;&amp; Time &gt;=</a:t>
            </a:r>
            <a:r>
              <a:rPr lang="en-GB" dirty="0" err="1"/>
              <a:t>t_turn</a:t>
            </a:r>
            <a:endParaRPr lang="en-GB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92ACF75-F8CD-F384-1378-2892A4DECC3F}"/>
              </a:ext>
            </a:extLst>
          </p:cNvPr>
          <p:cNvSpPr txBox="1"/>
          <p:nvPr/>
        </p:nvSpPr>
        <p:spPr>
          <a:xfrm>
            <a:off x="1564918" y="3302980"/>
            <a:ext cx="23196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Start?</a:t>
            </a:r>
          </a:p>
          <a:p>
            <a:r>
              <a:rPr lang="en-GB" dirty="0"/>
              <a:t>Variables ready? Simulation ready?</a:t>
            </a:r>
          </a:p>
        </p:txBody>
      </p: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9EB23161-0300-A5E9-D1F5-8F1AD9617BD0}"/>
              </a:ext>
            </a:extLst>
          </p:cNvPr>
          <p:cNvCxnSpPr>
            <a:cxnSpLocks/>
            <a:stCxn id="4" idx="7"/>
            <a:endCxn id="4" idx="5"/>
          </p:cNvCxnSpPr>
          <p:nvPr/>
        </p:nvCxnSpPr>
        <p:spPr>
          <a:xfrm rot="16200000" flipH="1">
            <a:off x="7839636" y="3739790"/>
            <a:ext cx="1045936" cy="12700"/>
          </a:xfrm>
          <a:prstGeom prst="curvedConnector5">
            <a:avLst>
              <a:gd name="adj1" fmla="val -21856"/>
              <a:gd name="adj2" fmla="val 7859039"/>
              <a:gd name="adj3" fmla="val 121856"/>
            </a:avLst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44E7D13-60CF-A2A4-9B16-10E9F0037E14}"/>
              </a:ext>
            </a:extLst>
          </p:cNvPr>
          <p:cNvSpPr txBox="1"/>
          <p:nvPr/>
        </p:nvSpPr>
        <p:spPr>
          <a:xfrm>
            <a:off x="9658072" y="3581200"/>
            <a:ext cx="1927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Time&lt;</a:t>
            </a:r>
            <a:r>
              <a:rPr lang="en-GB" dirty="0" err="1"/>
              <a:t>t_turn</a:t>
            </a:r>
            <a:endParaRPr lang="en-GB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A1787DF-A2D9-72E4-0047-F52229411F37}"/>
              </a:ext>
            </a:extLst>
          </p:cNvPr>
          <p:cNvCxnSpPr/>
          <p:nvPr/>
        </p:nvCxnSpPr>
        <p:spPr>
          <a:xfrm flipV="1">
            <a:off x="3379694" y="3822558"/>
            <a:ext cx="461563" cy="8605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CF8FD35-8F03-75F8-02A6-A1264A9D5996}"/>
              </a:ext>
            </a:extLst>
          </p:cNvPr>
          <p:cNvCxnSpPr>
            <a:cxnSpLocks/>
          </p:cNvCxnSpPr>
          <p:nvPr/>
        </p:nvCxnSpPr>
        <p:spPr>
          <a:xfrm flipV="1">
            <a:off x="6198418" y="2409597"/>
            <a:ext cx="14123" cy="36795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89C6AFA-C4CF-560E-000B-B91F3BD11CCC}"/>
              </a:ext>
            </a:extLst>
          </p:cNvPr>
          <p:cNvCxnSpPr>
            <a:cxnSpLocks/>
          </p:cNvCxnSpPr>
          <p:nvPr/>
        </p:nvCxnSpPr>
        <p:spPr>
          <a:xfrm flipV="1">
            <a:off x="5600568" y="4100245"/>
            <a:ext cx="14123" cy="36795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57075AE-ADE1-8D9F-05D0-18D5B6FB56E7}"/>
              </a:ext>
            </a:extLst>
          </p:cNvPr>
          <p:cNvCxnSpPr>
            <a:cxnSpLocks/>
          </p:cNvCxnSpPr>
          <p:nvPr/>
        </p:nvCxnSpPr>
        <p:spPr>
          <a:xfrm>
            <a:off x="9148870" y="3765866"/>
            <a:ext cx="402851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2B070BB-8304-04E2-B802-472502F29FDB}"/>
              </a:ext>
            </a:extLst>
          </p:cNvPr>
          <p:cNvCxnSpPr>
            <a:cxnSpLocks/>
          </p:cNvCxnSpPr>
          <p:nvPr/>
        </p:nvCxnSpPr>
        <p:spPr>
          <a:xfrm>
            <a:off x="6556737" y="5351864"/>
            <a:ext cx="402851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CAEA708-046F-E755-BB3C-0D1CB5581937}"/>
              </a:ext>
            </a:extLst>
          </p:cNvPr>
          <p:cNvCxnSpPr>
            <a:cxnSpLocks/>
          </p:cNvCxnSpPr>
          <p:nvPr/>
        </p:nvCxnSpPr>
        <p:spPr>
          <a:xfrm>
            <a:off x="2838904" y="1880749"/>
            <a:ext cx="402851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785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620AE8E-8767-C555-2D23-F792DAD7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E51542-C980-BEAE-5D84-CF98B0737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This is challenge </a:t>
            </a:r>
            <a:r>
              <a:rPr lang="en-GB" sz="1200" b="1" dirty="0"/>
              <a:t>not</a:t>
            </a:r>
            <a:r>
              <a:rPr lang="en-GB" sz="1200" dirty="0"/>
              <a:t> a class. The students are encouraged to research, improve tune explain their algorithms by themselves.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MCR2(Manchester Robotics) Reserves the right to answer a question if it is determined that the questions contains partially or totally an answer.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The students are welcomed to ask only about the theoretical aspect of the classed.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No remote control or any other form of human interaction with the simulator or ROS is allowed (except at the start when launching the files).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It is </a:t>
            </a:r>
            <a:r>
              <a:rPr lang="en-GB" sz="1200" b="1" dirty="0"/>
              <a:t>forbidden</a:t>
            </a:r>
            <a:r>
              <a:rPr lang="en-GB" sz="1200" dirty="0"/>
              <a:t> to use any other internet libraires with the exception of standard libraires or NumPy.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If in doubt about libraires please ask any teaching assistant.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Improvements to the algorithms are encouraged and may be used as long as the students provide the reasons and a detailed explanation on the improvements.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All the students must be respectful towards each other and abide by the previously defined rules.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Manchester robotics reserves the right to provide any form of grading. Grading and grading methodology are done by the professor in charge of the unit.</a:t>
            </a:r>
          </a:p>
        </p:txBody>
      </p:sp>
    </p:spTree>
    <p:extLst>
      <p:ext uri="{BB962C8B-B14F-4D97-AF65-F5344CB8AC3E}">
        <p14:creationId xmlns:p14="http://schemas.microsoft.com/office/powerpoint/2010/main" val="3260189706"/>
      </p:ext>
    </p:extLst>
  </p:cSld>
  <p:clrMapOvr>
    <a:masterClrMapping/>
  </p:clrMapOvr>
</p:sld>
</file>

<file path=ppt/theme/theme1.xml><?xml version="1.0" encoding="utf-8"?>
<a:theme xmlns:a="http://schemas.openxmlformats.org/drawingml/2006/main" name="MCR2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680</Words>
  <Application>Microsoft Office PowerPoint</Application>
  <PresentationFormat>Widescreen</PresentationFormat>
  <Paragraphs>67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Consolas</vt:lpstr>
      <vt:lpstr>Nexa Bold</vt:lpstr>
      <vt:lpstr>Nexa-Bold</vt:lpstr>
      <vt:lpstr>Nexa-Book</vt:lpstr>
      <vt:lpstr>Nexa-Light</vt:lpstr>
      <vt:lpstr>MCR2 Theme</vt:lpstr>
      <vt:lpstr>Challenges</vt:lpstr>
      <vt:lpstr>Mini challenge 1</vt:lpstr>
      <vt:lpstr>Mini challenge 1</vt:lpstr>
      <vt:lpstr>State Machines</vt:lpstr>
      <vt:lpstr>Tips</vt:lpstr>
      <vt:lpstr>Rules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Martinez</dc:creator>
  <cp:lastModifiedBy>Mario Martinez</cp:lastModifiedBy>
  <cp:revision>14</cp:revision>
  <dcterms:created xsi:type="dcterms:W3CDTF">2022-11-10T18:38:46Z</dcterms:created>
  <dcterms:modified xsi:type="dcterms:W3CDTF">2025-03-14T11:55:09Z</dcterms:modified>
</cp:coreProperties>
</file>