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8FB5D-C5AE-593B-A59D-997742455A80}" v="307" dt="2022-04-22T20:18:41.373"/>
    <p1510:client id="{4884C6C3-165F-4127-B05B-1462F838D53E}" v="932" dt="2022-04-23T00:57:53.237"/>
    <p1510:client id="{62A9A9A8-B3A5-A04D-50EE-A948DB39DE17}" v="241" dt="2022-04-22T20:19:59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199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474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6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39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0316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666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73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13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37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97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03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83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58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98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40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59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93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DE0C3A-1C9F-4759-80BF-C33C3763CDB8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1159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74D2F-9A40-460A-B765-F994FC553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924479"/>
            <a:ext cx="7197726" cy="2421464"/>
          </a:xfrm>
        </p:spPr>
        <p:txBody>
          <a:bodyPr/>
          <a:lstStyle/>
          <a:p>
            <a:r>
              <a:rPr lang="es-MX" dirty="0"/>
              <a:t>Prototipado inicial </a:t>
            </a:r>
            <a:br>
              <a:rPr lang="es-MX" dirty="0"/>
            </a:br>
            <a:r>
              <a:rPr lang="es-MX" dirty="0" err="1"/>
              <a:t>DiabCtlr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5654D0-F781-4AD5-901C-E8F9CEE5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467" y="4114800"/>
            <a:ext cx="8825658" cy="2315815"/>
          </a:xfrm>
        </p:spPr>
        <p:txBody>
          <a:bodyPr>
            <a:normAutofit/>
          </a:bodyPr>
          <a:lstStyle/>
          <a:p>
            <a:r>
              <a:rPr lang="es-MX" sz="2600" dirty="0"/>
              <a:t>Integrantes:</a:t>
            </a:r>
          </a:p>
          <a:p>
            <a:r>
              <a:rPr lang="es-MX" sz="2600" dirty="0" err="1"/>
              <a:t>Ake</a:t>
            </a:r>
            <a:r>
              <a:rPr lang="es-MX" sz="2600" dirty="0"/>
              <a:t> Vela Alexis </a:t>
            </a:r>
            <a:r>
              <a:rPr lang="es-MX" sz="2600" dirty="0" err="1"/>
              <a:t>Ivan</a:t>
            </a:r>
            <a:endParaRPr lang="es-MX" sz="2600" dirty="0"/>
          </a:p>
          <a:p>
            <a:r>
              <a:rPr lang="es-MX" sz="2600" dirty="0"/>
              <a:t>Chan Dzib </a:t>
            </a:r>
            <a:r>
              <a:rPr lang="es-MX" sz="2600" dirty="0" err="1"/>
              <a:t>Jose</a:t>
            </a:r>
            <a:r>
              <a:rPr lang="es-MX" sz="2600" dirty="0"/>
              <a:t> Fernando</a:t>
            </a:r>
          </a:p>
          <a:p>
            <a:r>
              <a:rPr lang="es-MX" sz="2600" dirty="0"/>
              <a:t>Grimaldo Patiño Ricardo Alejandro</a:t>
            </a:r>
          </a:p>
          <a:p>
            <a:endParaRPr lang="es-MX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2289AB00-45AB-46D0-8264-95C271CE2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/>
          <a:stretch/>
        </p:blipFill>
        <p:spPr>
          <a:xfrm>
            <a:off x="1147733" y="1276690"/>
            <a:ext cx="4233437" cy="4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5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A274687E-CFEE-0637-A6F2-1FCD690F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2" y="1272859"/>
            <a:ext cx="2864315" cy="4040369"/>
          </a:xfrm>
        </p:spPr>
        <p:txBody>
          <a:bodyPr/>
          <a:lstStyle/>
          <a:p>
            <a:pPr marL="0" indent="0" algn="just">
              <a:buClr>
                <a:srgbClr val="FFFFFF"/>
              </a:buClr>
              <a:buNone/>
            </a:pPr>
            <a:r>
              <a:rPr lang="es-MX" dirty="0"/>
              <a:t>Es la primera página que ve el usuario cuando inicia la sesión, puede cambiar sus datos u omitir el proceso de actualizarlos, en ambos casos se le redirecciona a la página principal.</a:t>
            </a:r>
            <a:endParaRPr lang="es-MX" dirty="0">
              <a:ea typeface="Calibri"/>
              <a:cs typeface="Calibri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CC6A31-78B5-8D97-129D-8BB625C4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61" y="65496"/>
            <a:ext cx="3597560" cy="1456267"/>
          </a:xfrm>
        </p:spPr>
        <p:txBody>
          <a:bodyPr/>
          <a:lstStyle/>
          <a:p>
            <a:r>
              <a:rPr lang="es-MX"/>
              <a:t>Página de Bienvenida</a:t>
            </a:r>
          </a:p>
        </p:txBody>
      </p:sp>
      <p:pic>
        <p:nvPicPr>
          <p:cNvPr id="7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A462919-8256-4911-2599-05C8F6E5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30" y="741796"/>
            <a:ext cx="9040482" cy="56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5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8BB76E2-10E2-4636-AE3B-73D037044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3" t="9415" r="11615" b="5210"/>
          <a:stretch/>
        </p:blipFill>
        <p:spPr>
          <a:xfrm>
            <a:off x="0" y="0"/>
            <a:ext cx="8180852" cy="510230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778710D-6642-4825-85B6-163550F62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20" t="26457" r="11518" b="12021"/>
          <a:stretch/>
        </p:blipFill>
        <p:spPr>
          <a:xfrm>
            <a:off x="0" y="3429000"/>
            <a:ext cx="8180852" cy="3676798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120BAC53-52B1-4407-9CD7-EDEBBC22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078" y="338666"/>
            <a:ext cx="3597560" cy="1456267"/>
          </a:xfrm>
        </p:spPr>
        <p:txBody>
          <a:bodyPr/>
          <a:lstStyle/>
          <a:p>
            <a:r>
              <a:rPr lang="es-MX"/>
              <a:t>Página principal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85F87A34-4237-4AD1-AC10-5C2BD86B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078" y="2264897"/>
            <a:ext cx="3597560" cy="404036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2000" dirty="0"/>
              <a:t>Una vez que el usuario haya iniciado sesión, la aplicación lo mandará a la página principal con una recomendación aleatoria relacionado al cuidado de su salud junto a recomendaciones generales relacionados con el control del nivel de glucosa.</a:t>
            </a:r>
          </a:p>
          <a:p>
            <a:pPr marL="0" indent="0" algn="just">
              <a:buNone/>
            </a:pPr>
            <a:r>
              <a:rPr lang="es-MX" sz="2000" dirty="0"/>
              <a:t>A continuación, el usuario irá a la barra de navegación y hará referencia al apartado de </a:t>
            </a:r>
            <a:r>
              <a:rPr lang="es-MX" sz="2000" i="1" dirty="0"/>
              <a:t>registro de glucosa.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97798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90827-2382-4E92-83F0-2EB3C920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15" y="966206"/>
            <a:ext cx="3979205" cy="1453363"/>
          </a:xfrm>
        </p:spPr>
        <p:txBody>
          <a:bodyPr>
            <a:normAutofit fontScale="90000"/>
          </a:bodyPr>
          <a:lstStyle/>
          <a:p>
            <a:r>
              <a:rPr lang="es-MX">
                <a:ea typeface="Calibri Light"/>
                <a:cs typeface="Calibri Light"/>
              </a:rPr>
              <a:t>Registro de niveles de glucosa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FE679-DB74-4505-8C20-BFBB6BC1D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72" y="2419569"/>
            <a:ext cx="4002936" cy="36379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>
                <a:ea typeface="Calibri" panose="020F0502020204030204"/>
                <a:cs typeface="Calibri" panose="020F0502020204030204"/>
              </a:rPr>
              <a:t>El usuario podrá introducir sus niveles de glucosa para guardarse en la base de datos junto  a la fecha y hora en las que se las haya tomado.</a:t>
            </a:r>
          </a:p>
          <a:p>
            <a:pPr marL="0" indent="0" algn="just">
              <a:buNone/>
            </a:pPr>
            <a:r>
              <a:rPr lang="es-MX" sz="2000" dirty="0">
                <a:ea typeface="Calibri" panose="020F0502020204030204"/>
                <a:cs typeface="Calibri" panose="020F0502020204030204"/>
              </a:rPr>
              <a:t>Adicionalmente, podrá ver el historial de todos los registros que se hayan guardado hasta ese momento, sumado a que será capaz de imprimir los datos seleccionados.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DCDE9BE-CFC1-8DAC-1FF0-2AF80795D5F4}"/>
              </a:ext>
            </a:extLst>
          </p:cNvPr>
          <p:cNvGrpSpPr/>
          <p:nvPr/>
        </p:nvGrpSpPr>
        <p:grpSpPr>
          <a:xfrm>
            <a:off x="4825041" y="-53035"/>
            <a:ext cx="6754482" cy="6954913"/>
            <a:chOff x="5299494" y="4474"/>
            <a:chExt cx="6754482" cy="6954913"/>
          </a:xfrm>
        </p:grpSpPr>
        <p:pic>
          <p:nvPicPr>
            <p:cNvPr id="4" name="Imagen 4">
              <a:extLst>
                <a:ext uri="{FF2B5EF4-FFF2-40B4-BE49-F238E27FC236}">
                  <a16:creationId xmlns:a16="http://schemas.microsoft.com/office/drawing/2014/main" id="{B634DD26-D414-14AE-1D0A-614412C3D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9494" y="4474"/>
              <a:ext cx="6754482" cy="4491164"/>
            </a:xfrm>
            <a:prstGeom prst="rect">
              <a:avLst/>
            </a:prstGeom>
          </p:spPr>
        </p:pic>
        <p:pic>
          <p:nvPicPr>
            <p:cNvPr id="5" name="Imagen 5" descr="Tabla&#10;&#10;Descripción generada automáticamente">
              <a:extLst>
                <a:ext uri="{FF2B5EF4-FFF2-40B4-BE49-F238E27FC236}">
                  <a16:creationId xmlns:a16="http://schemas.microsoft.com/office/drawing/2014/main" id="{1D39CF29-8530-4F65-321C-32246F3E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9494" y="4456234"/>
              <a:ext cx="6754482" cy="2503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404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42A8991-09A1-1607-742F-4B18B03E5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134" y="1051133"/>
            <a:ext cx="8192220" cy="520143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F5FE1D1-CD50-AB26-FD85-855AF315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" y="994961"/>
            <a:ext cx="3979205" cy="1453363"/>
          </a:xfrm>
        </p:spPr>
        <p:txBody>
          <a:bodyPr>
            <a:normAutofit/>
          </a:bodyPr>
          <a:lstStyle/>
          <a:p>
            <a:r>
              <a:rPr lang="es-MX">
                <a:ea typeface="Calibri Light"/>
                <a:cs typeface="Calibri Light"/>
              </a:rPr>
              <a:t>Estadísticas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0BA6B6B-837F-FEA2-4EAD-C7E430C9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29" y="2034859"/>
            <a:ext cx="3597560" cy="40403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200" dirty="0"/>
              <a:t>Al haber hecho referencia al apartado de </a:t>
            </a:r>
            <a:r>
              <a:rPr lang="es-MX" sz="2200" i="1" dirty="0"/>
              <a:t>generar gráficos, </a:t>
            </a:r>
            <a:r>
              <a:rPr lang="es-MX" sz="2200" dirty="0"/>
              <a:t>se mostrarán las estadísticas de los niveles de glucosa en el lapso de meses que el usuario elija.</a:t>
            </a:r>
            <a:endParaRPr lang="es-MX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1880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</TotalTime>
  <Words>212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Prototipado inicial  DiabCtlr</vt:lpstr>
      <vt:lpstr>Página de Bienvenida</vt:lpstr>
      <vt:lpstr>Página principal</vt:lpstr>
      <vt:lpstr>Registro de niveles de glucosa</vt:lpstr>
      <vt:lpstr>Estadísticas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ALEJANDRO GRIMALDO PATINO</dc:creator>
  <cp:lastModifiedBy>RICARDO ALEJANDRO GRIMALDO PATINO</cp:lastModifiedBy>
  <cp:revision>2</cp:revision>
  <dcterms:created xsi:type="dcterms:W3CDTF">2022-04-22T15:54:51Z</dcterms:created>
  <dcterms:modified xsi:type="dcterms:W3CDTF">2022-04-23T00:58:51Z</dcterms:modified>
</cp:coreProperties>
</file>