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AA11F5-3E24-4EDF-A9F9-D91293D5C978}" v="4" dt="2022-05-24T03:52:53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FERNANDO CHAN DZIB" userId="e41e5bd3-0578-4a4b-a244-9a0f2b8dce43" providerId="ADAL" clId="{0AAA11F5-3E24-4EDF-A9F9-D91293D5C978}"/>
    <pc:docChg chg="custSel modSld">
      <pc:chgData name="JOSE FERNANDO CHAN DZIB" userId="e41e5bd3-0578-4a4b-a244-9a0f2b8dce43" providerId="ADAL" clId="{0AAA11F5-3E24-4EDF-A9F9-D91293D5C978}" dt="2022-05-24T03:53:51.457" v="60" actId="20577"/>
      <pc:docMkLst>
        <pc:docMk/>
      </pc:docMkLst>
      <pc:sldChg chg="delSp modSp mod">
        <pc:chgData name="JOSE FERNANDO CHAN DZIB" userId="e41e5bd3-0578-4a4b-a244-9a0f2b8dce43" providerId="ADAL" clId="{0AAA11F5-3E24-4EDF-A9F9-D91293D5C978}" dt="2022-05-24T03:49:30.110" v="1" actId="20577"/>
        <pc:sldMkLst>
          <pc:docMk/>
          <pc:sldMk cId="3083758858" sldId="256"/>
        </pc:sldMkLst>
        <pc:spChg chg="mod">
          <ac:chgData name="JOSE FERNANDO CHAN DZIB" userId="e41e5bd3-0578-4a4b-a244-9a0f2b8dce43" providerId="ADAL" clId="{0AAA11F5-3E24-4EDF-A9F9-D91293D5C978}" dt="2022-05-24T03:49:30.110" v="1" actId="20577"/>
          <ac:spMkLst>
            <pc:docMk/>
            <pc:sldMk cId="3083758858" sldId="256"/>
            <ac:spMk id="2" creationId="{3B774D2F-9A40-460A-B765-F994FC553618}"/>
          </ac:spMkLst>
        </pc:spChg>
        <pc:picChg chg="del">
          <ac:chgData name="JOSE FERNANDO CHAN DZIB" userId="e41e5bd3-0578-4a4b-a244-9a0f2b8dce43" providerId="ADAL" clId="{0AAA11F5-3E24-4EDF-A9F9-D91293D5C978}" dt="2022-05-24T03:49:23.806" v="0" actId="478"/>
          <ac:picMkLst>
            <pc:docMk/>
            <pc:sldMk cId="3083758858" sldId="256"/>
            <ac:picMk id="5" creationId="{D005AD23-EBA3-EE92-0D73-C9583FBFA055}"/>
          </ac:picMkLst>
        </pc:picChg>
      </pc:sldChg>
      <pc:sldChg chg="addSp delSp modSp mod">
        <pc:chgData name="JOSE FERNANDO CHAN DZIB" userId="e41e5bd3-0578-4a4b-a244-9a0f2b8dce43" providerId="ADAL" clId="{0AAA11F5-3E24-4EDF-A9F9-D91293D5C978}" dt="2022-05-24T03:50:39.566" v="14" actId="1076"/>
        <pc:sldMkLst>
          <pc:docMk/>
          <pc:sldMk cId="977985359" sldId="257"/>
        </pc:sldMkLst>
        <pc:picChg chg="add mod">
          <ac:chgData name="JOSE FERNANDO CHAN DZIB" userId="e41e5bd3-0578-4a4b-a244-9a0f2b8dce43" providerId="ADAL" clId="{0AAA11F5-3E24-4EDF-A9F9-D91293D5C978}" dt="2022-05-24T03:50:39.566" v="14" actId="1076"/>
          <ac:picMkLst>
            <pc:docMk/>
            <pc:sldMk cId="977985359" sldId="257"/>
            <ac:picMk id="3" creationId="{0A31429F-077F-C558-55D6-61B39BDFF85B}"/>
          </ac:picMkLst>
        </pc:picChg>
        <pc:picChg chg="del">
          <ac:chgData name="JOSE FERNANDO CHAN DZIB" userId="e41e5bd3-0578-4a4b-a244-9a0f2b8dce43" providerId="ADAL" clId="{0AAA11F5-3E24-4EDF-A9F9-D91293D5C978}" dt="2022-05-24T03:50:25.264" v="8" actId="478"/>
          <ac:picMkLst>
            <pc:docMk/>
            <pc:sldMk cId="977985359" sldId="257"/>
            <ac:picMk id="9" creationId="{E8BB76E2-10E2-4636-AE3B-73D037044930}"/>
          </ac:picMkLst>
        </pc:picChg>
        <pc:picChg chg="del">
          <ac:chgData name="JOSE FERNANDO CHAN DZIB" userId="e41e5bd3-0578-4a4b-a244-9a0f2b8dce43" providerId="ADAL" clId="{0AAA11F5-3E24-4EDF-A9F9-D91293D5C978}" dt="2022-05-24T03:50:26.848" v="9" actId="478"/>
          <ac:picMkLst>
            <pc:docMk/>
            <pc:sldMk cId="977985359" sldId="257"/>
            <ac:picMk id="13" creationId="{1778710D-6642-4825-85B6-163550F62134}"/>
          </ac:picMkLst>
        </pc:picChg>
      </pc:sldChg>
      <pc:sldChg chg="addSp delSp modSp mod">
        <pc:chgData name="JOSE FERNANDO CHAN DZIB" userId="e41e5bd3-0578-4a4b-a244-9a0f2b8dce43" providerId="ADAL" clId="{0AAA11F5-3E24-4EDF-A9F9-D91293D5C978}" dt="2022-05-24T03:49:55.013" v="7" actId="1076"/>
        <pc:sldMkLst>
          <pc:docMk/>
          <pc:sldMk cId="2999058753" sldId="258"/>
        </pc:sldMkLst>
        <pc:picChg chg="add mod">
          <ac:chgData name="JOSE FERNANDO CHAN DZIB" userId="e41e5bd3-0578-4a4b-a244-9a0f2b8dce43" providerId="ADAL" clId="{0AAA11F5-3E24-4EDF-A9F9-D91293D5C978}" dt="2022-05-24T03:49:55.013" v="7" actId="1076"/>
          <ac:picMkLst>
            <pc:docMk/>
            <pc:sldMk cId="2999058753" sldId="258"/>
            <ac:picMk id="4" creationId="{A32278E0-FF1D-017A-DF0F-730C82A382A3}"/>
          </ac:picMkLst>
        </pc:picChg>
        <pc:picChg chg="del">
          <ac:chgData name="JOSE FERNANDO CHAN DZIB" userId="e41e5bd3-0578-4a4b-a244-9a0f2b8dce43" providerId="ADAL" clId="{0AAA11F5-3E24-4EDF-A9F9-D91293D5C978}" dt="2022-05-24T03:49:48.066" v="2" actId="478"/>
          <ac:picMkLst>
            <pc:docMk/>
            <pc:sldMk cId="2999058753" sldId="258"/>
            <ac:picMk id="7" creationId="{8A462919-8256-4911-2599-05C8F6E51344}"/>
          </ac:picMkLst>
        </pc:picChg>
      </pc:sldChg>
      <pc:sldChg chg="addSp delSp modSp mod">
        <pc:chgData name="JOSE FERNANDO CHAN DZIB" userId="e41e5bd3-0578-4a4b-a244-9a0f2b8dce43" providerId="ADAL" clId="{0AAA11F5-3E24-4EDF-A9F9-D91293D5C978}" dt="2022-05-24T03:53:51.457" v="60" actId="20577"/>
        <pc:sldMkLst>
          <pc:docMk/>
          <pc:sldMk cId="3291880577" sldId="259"/>
        </pc:sldMkLst>
        <pc:spChg chg="mod">
          <ac:chgData name="JOSE FERNANDO CHAN DZIB" userId="e41e5bd3-0578-4a4b-a244-9a0f2b8dce43" providerId="ADAL" clId="{0AAA11F5-3E24-4EDF-A9F9-D91293D5C978}" dt="2022-05-24T03:53:51.457" v="60" actId="20577"/>
          <ac:spMkLst>
            <pc:docMk/>
            <pc:sldMk cId="3291880577" sldId="259"/>
            <ac:spMk id="8" creationId="{D0BA6B6B-837F-FEA2-4EAD-C7E430C9F4B9}"/>
          </ac:spMkLst>
        </pc:spChg>
        <pc:picChg chg="add mod">
          <ac:chgData name="JOSE FERNANDO CHAN DZIB" userId="e41e5bd3-0578-4a4b-a244-9a0f2b8dce43" providerId="ADAL" clId="{0AAA11F5-3E24-4EDF-A9F9-D91293D5C978}" dt="2022-05-24T03:52:58.570" v="23" actId="1076"/>
          <ac:picMkLst>
            <pc:docMk/>
            <pc:sldMk cId="3291880577" sldId="259"/>
            <ac:picMk id="3" creationId="{5DAF0D9C-36B5-2881-0A6D-90A027F99448}"/>
          </ac:picMkLst>
        </pc:picChg>
        <pc:picChg chg="del">
          <ac:chgData name="JOSE FERNANDO CHAN DZIB" userId="e41e5bd3-0578-4a4b-a244-9a0f2b8dce43" providerId="ADAL" clId="{0AAA11F5-3E24-4EDF-A9F9-D91293D5C978}" dt="2022-05-24T03:52:45.882" v="20" actId="478"/>
          <ac:picMkLst>
            <pc:docMk/>
            <pc:sldMk cId="3291880577" sldId="259"/>
            <ac:picMk id="4" creationId="{A42A8991-09A1-1607-742F-4B18B03E5D9F}"/>
          </ac:picMkLst>
        </pc:picChg>
      </pc:sldChg>
      <pc:sldChg chg="addSp delSp modSp mod">
        <pc:chgData name="JOSE FERNANDO CHAN DZIB" userId="e41e5bd3-0578-4a4b-a244-9a0f2b8dce43" providerId="ADAL" clId="{0AAA11F5-3E24-4EDF-A9F9-D91293D5C978}" dt="2022-05-24T03:52:29.492" v="19" actId="962"/>
        <pc:sldMkLst>
          <pc:docMk/>
          <pc:sldMk cId="1674045144" sldId="260"/>
        </pc:sldMkLst>
        <pc:grpChg chg="del">
          <ac:chgData name="JOSE FERNANDO CHAN DZIB" userId="e41e5bd3-0578-4a4b-a244-9a0f2b8dce43" providerId="ADAL" clId="{0AAA11F5-3E24-4EDF-A9F9-D91293D5C978}" dt="2022-05-24T03:52:10.562" v="15" actId="478"/>
          <ac:grpSpMkLst>
            <pc:docMk/>
            <pc:sldMk cId="1674045144" sldId="260"/>
            <ac:grpSpMk id="6" creationId="{8DCDE9BE-CFC1-8DAC-1FF0-2AF80795D5F4}"/>
          </ac:grpSpMkLst>
        </pc:grpChg>
        <pc:picChg chg="add mod">
          <ac:chgData name="JOSE FERNANDO CHAN DZIB" userId="e41e5bd3-0578-4a4b-a244-9a0f2b8dce43" providerId="ADAL" clId="{0AAA11F5-3E24-4EDF-A9F9-D91293D5C978}" dt="2022-05-24T03:52:29.492" v="19" actId="962"/>
          <ac:picMkLst>
            <pc:docMk/>
            <pc:sldMk cId="1674045144" sldId="260"/>
            <ac:picMk id="8" creationId="{CE005E70-7663-FD5B-D356-D9419D9EE634}"/>
          </ac:picMkLst>
        </pc:picChg>
      </pc:sldChg>
    </pc:docChg>
  </pc:docChgLst>
  <pc:docChgLst>
    <pc:chgData name="IRVING BAEZ CORDOVA" userId="S::a14014852@alumnos.uady.mx::cb1327bc-78cc-4df0-90f3-a1065f338001" providerId="AD" clId="Web-{15788DB7-5DC6-06EE-3510-3CD1EBFE2B97}"/>
    <pc:docChg chg="addSld delSld modSld">
      <pc:chgData name="IRVING BAEZ CORDOVA" userId="S::a14014852@alumnos.uady.mx::cb1327bc-78cc-4df0-90f3-a1065f338001" providerId="AD" clId="Web-{15788DB7-5DC6-06EE-3510-3CD1EBFE2B97}" dt="2022-05-19T01:23:02.876" v="7"/>
      <pc:docMkLst>
        <pc:docMk/>
      </pc:docMkLst>
      <pc:sldChg chg="addSp modSp">
        <pc:chgData name="IRVING BAEZ CORDOVA" userId="S::a14014852@alumnos.uady.mx::cb1327bc-78cc-4df0-90f3-a1065f338001" providerId="AD" clId="Web-{15788DB7-5DC6-06EE-3510-3CD1EBFE2B97}" dt="2022-05-19T01:23:02.876" v="7"/>
        <pc:sldMkLst>
          <pc:docMk/>
          <pc:sldMk cId="3083758858" sldId="256"/>
        </pc:sldMkLst>
        <pc:picChg chg="mod">
          <ac:chgData name="IRVING BAEZ CORDOVA" userId="S::a14014852@alumnos.uady.mx::cb1327bc-78cc-4df0-90f3-a1065f338001" providerId="AD" clId="Web-{15788DB7-5DC6-06EE-3510-3CD1EBFE2B97}" dt="2022-05-19T01:21:51.559" v="3" actId="1076"/>
          <ac:picMkLst>
            <pc:docMk/>
            <pc:sldMk cId="3083758858" sldId="256"/>
            <ac:picMk id="4" creationId="{2289AB00-45AB-46D0-8264-95C271CE20E0}"/>
          </ac:picMkLst>
        </pc:picChg>
        <pc:picChg chg="add mod ord">
          <ac:chgData name="IRVING BAEZ CORDOVA" userId="S::a14014852@alumnos.uady.mx::cb1327bc-78cc-4df0-90f3-a1065f338001" providerId="AD" clId="Web-{15788DB7-5DC6-06EE-3510-3CD1EBFE2B97}" dt="2022-05-19T01:23:02.876" v="7"/>
          <ac:picMkLst>
            <pc:docMk/>
            <pc:sldMk cId="3083758858" sldId="256"/>
            <ac:picMk id="5" creationId="{D005AD23-EBA3-EE92-0D73-C9583FBFA055}"/>
          </ac:picMkLst>
        </pc:picChg>
      </pc:sldChg>
      <pc:sldChg chg="addSp new del">
        <pc:chgData name="IRVING BAEZ CORDOVA" userId="S::a14014852@alumnos.uady.mx::cb1327bc-78cc-4df0-90f3-a1065f338001" providerId="AD" clId="Web-{15788DB7-5DC6-06EE-3510-3CD1EBFE2B97}" dt="2022-05-19T01:21:49.746" v="2"/>
        <pc:sldMkLst>
          <pc:docMk/>
          <pc:sldMk cId="1719511646" sldId="261"/>
        </pc:sldMkLst>
        <pc:picChg chg="add">
          <ac:chgData name="IRVING BAEZ CORDOVA" userId="S::a14014852@alumnos.uady.mx::cb1327bc-78cc-4df0-90f3-a1065f338001" providerId="AD" clId="Web-{15788DB7-5DC6-06EE-3510-3CD1EBFE2B97}" dt="2022-05-19T01:21:34.839" v="1"/>
          <ac:picMkLst>
            <pc:docMk/>
            <pc:sldMk cId="1719511646" sldId="261"/>
            <ac:picMk id="5" creationId="{078B087B-1182-DCEA-9C21-29467087D4D1}"/>
          </ac:picMkLst>
        </pc:picChg>
      </pc:sldChg>
    </pc:docChg>
  </pc:docChgLst>
  <pc:docChgLst>
    <pc:chgData name="JOSE FERNANDO CHAN DZIB" userId="S::a19216297@alumnos.uady.mx::e41e5bd3-0578-4a4b-a244-9a0f2b8dce43" providerId="AD" clId="Web-{29AF766E-58C4-C847-BD58-5FED8BBD68BC}"/>
    <pc:docChg chg="delSld modSld">
      <pc:chgData name="JOSE FERNANDO CHAN DZIB" userId="S::a19216297@alumnos.uady.mx::e41e5bd3-0578-4a4b-a244-9a0f2b8dce43" providerId="AD" clId="Web-{29AF766E-58C4-C847-BD58-5FED8BBD68BC}" dt="2022-05-08T21:11:51.813" v="21"/>
      <pc:docMkLst>
        <pc:docMk/>
      </pc:docMkLst>
      <pc:sldChg chg="modSp">
        <pc:chgData name="JOSE FERNANDO CHAN DZIB" userId="S::a19216297@alumnos.uady.mx::e41e5bd3-0578-4a4b-a244-9a0f2b8dce43" providerId="AD" clId="Web-{29AF766E-58C4-C847-BD58-5FED8BBD68BC}" dt="2022-05-08T21:11:49.797" v="20" actId="20577"/>
        <pc:sldMkLst>
          <pc:docMk/>
          <pc:sldMk cId="3083758858" sldId="256"/>
        </pc:sldMkLst>
        <pc:spChg chg="mod">
          <ac:chgData name="JOSE FERNANDO CHAN DZIB" userId="S::a19216297@alumnos.uady.mx::e41e5bd3-0578-4a4b-a244-9a0f2b8dce43" providerId="AD" clId="Web-{29AF766E-58C4-C847-BD58-5FED8BBD68BC}" dt="2022-05-08T21:11:49.797" v="20" actId="20577"/>
          <ac:spMkLst>
            <pc:docMk/>
            <pc:sldMk cId="3083758858" sldId="256"/>
            <ac:spMk id="3" creationId="{045654D0-F781-4AD5-901C-E8F9CEE5E11E}"/>
          </ac:spMkLst>
        </pc:spChg>
      </pc:sldChg>
      <pc:sldChg chg="del">
        <pc:chgData name="JOSE FERNANDO CHAN DZIB" userId="S::a19216297@alumnos.uady.mx::e41e5bd3-0578-4a4b-a244-9a0f2b8dce43" providerId="AD" clId="Web-{29AF766E-58C4-C847-BD58-5FED8BBD68BC}" dt="2022-05-08T21:11:51.813" v="21"/>
        <pc:sldMkLst>
          <pc:docMk/>
          <pc:sldMk cId="2457431823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8DE0C3A-1C9F-4759-80BF-C33C3763CDB8}" type="datetimeFigureOut">
              <a:rPr lang="es-MX" smtClean="0"/>
              <a:t>23/05/2022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1199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23/05/2022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474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23/05/2022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56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23/05/2022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8390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23/05/2022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0316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23/05/2022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2666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23/05/2022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73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23/05/2022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7131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23/05/2022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837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23/05/2022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997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23/05/2022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703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23/05/2022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383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23/05/2022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758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23/05/2022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498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23/05/2022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340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23/05/2022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59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23/05/2022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093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DE0C3A-1C9F-4759-80BF-C33C3763CDB8}" type="datetimeFigureOut">
              <a:rPr lang="es-MX" smtClean="0"/>
              <a:t>23/05/2022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1159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74D2F-9A40-460A-B765-F994FC553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924479"/>
            <a:ext cx="7197726" cy="2421464"/>
          </a:xfrm>
        </p:spPr>
        <p:txBody>
          <a:bodyPr/>
          <a:lstStyle/>
          <a:p>
            <a:r>
              <a:rPr lang="es-MX" dirty="0"/>
              <a:t>Prototipado</a:t>
            </a:r>
            <a:br>
              <a:rPr lang="es-MX" dirty="0"/>
            </a:br>
            <a:r>
              <a:rPr lang="es-MX" dirty="0" err="1"/>
              <a:t>DiabCtlr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5654D0-F781-4AD5-901C-E8F9CEE5E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4467" y="3827253"/>
            <a:ext cx="8811281" cy="2603362"/>
          </a:xfrm>
        </p:spPr>
        <p:txBody>
          <a:bodyPr>
            <a:normAutofit lnSpcReduction="10000"/>
          </a:bodyPr>
          <a:lstStyle/>
          <a:p>
            <a:r>
              <a:rPr lang="es-MX" sz="2600" dirty="0"/>
              <a:t>Integrantes:</a:t>
            </a:r>
          </a:p>
          <a:p>
            <a:r>
              <a:rPr lang="es-MX" sz="2600" dirty="0"/>
              <a:t>Aké Vela Alexis Iván</a:t>
            </a:r>
          </a:p>
          <a:p>
            <a:r>
              <a:rPr lang="es-MX" sz="2600" dirty="0">
                <a:cs typeface="Calibri"/>
              </a:rPr>
              <a:t>Báez Córdova Irving</a:t>
            </a:r>
            <a:endParaRPr lang="es-MX" sz="2600" dirty="0"/>
          </a:p>
          <a:p>
            <a:r>
              <a:rPr lang="es-MX" sz="2600" dirty="0"/>
              <a:t>Chan Dzib José Fernando</a:t>
            </a:r>
          </a:p>
          <a:p>
            <a:r>
              <a:rPr lang="es-MX" sz="2600" dirty="0"/>
              <a:t>Grimaldo Patiño Ricardo Alejandro</a:t>
            </a:r>
          </a:p>
          <a:p>
            <a:endParaRPr lang="es-MX" dirty="0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2289AB00-45AB-46D0-8264-95C271CE20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1"/>
          <a:stretch/>
        </p:blipFill>
        <p:spPr>
          <a:xfrm>
            <a:off x="1122309" y="1237766"/>
            <a:ext cx="4233437" cy="4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5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A274687E-CFEE-0637-A6F2-1FCD690F4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42" y="1272859"/>
            <a:ext cx="2864315" cy="4040369"/>
          </a:xfrm>
        </p:spPr>
        <p:txBody>
          <a:bodyPr/>
          <a:lstStyle/>
          <a:p>
            <a:pPr marL="0" indent="0" algn="just">
              <a:buClr>
                <a:srgbClr val="FFFFFF"/>
              </a:buClr>
              <a:buNone/>
            </a:pPr>
            <a:r>
              <a:rPr lang="es-MX" dirty="0"/>
              <a:t>Es la primera página que ve el usuario cuando inicia la sesión, puede cambiar sus datos u omitir el proceso de actualizarlos, en ambos casos se le redirecciona a la página principal.</a:t>
            </a:r>
            <a:endParaRPr lang="es-MX" dirty="0">
              <a:ea typeface="Calibri"/>
              <a:cs typeface="Calibri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CC6A31-78B5-8D97-129D-8BB625C4C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61" y="65496"/>
            <a:ext cx="3597560" cy="1456267"/>
          </a:xfrm>
        </p:spPr>
        <p:txBody>
          <a:bodyPr/>
          <a:lstStyle/>
          <a:p>
            <a:r>
              <a:rPr lang="es-MX"/>
              <a:t>Página de Bienvenida</a:t>
            </a:r>
          </a:p>
        </p:txBody>
      </p:sp>
      <p:pic>
        <p:nvPicPr>
          <p:cNvPr id="4" name="Imagen 3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A32278E0-FF1D-017A-DF0F-730C82A38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017" y="329783"/>
            <a:ext cx="6470128" cy="619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5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120BAC53-52B1-4407-9CD7-EDEBBC221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078" y="338666"/>
            <a:ext cx="3597560" cy="1456267"/>
          </a:xfrm>
        </p:spPr>
        <p:txBody>
          <a:bodyPr/>
          <a:lstStyle/>
          <a:p>
            <a:r>
              <a:rPr lang="es-MX"/>
              <a:t>Página principal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85F87A34-4237-4AD1-AC10-5C2BD86B2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078" y="2264897"/>
            <a:ext cx="3597560" cy="404036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MX" sz="2000" dirty="0"/>
              <a:t>Una vez que el usuario haya iniciado sesión, la aplicación lo mandará a la página principal con una recomendación aleatoria relacionado al cuidado de su salud junto a recomendaciones generales relacionados con el control del nivel de glucosa.</a:t>
            </a:r>
          </a:p>
          <a:p>
            <a:pPr marL="0" indent="0" algn="just">
              <a:buNone/>
            </a:pPr>
            <a:r>
              <a:rPr lang="es-MX" sz="2000" dirty="0"/>
              <a:t>A continuación, el usuario irá a la barra de navegación y hará referencia al apartado de </a:t>
            </a:r>
            <a:r>
              <a:rPr lang="es-MX" sz="2000" i="1" dirty="0"/>
              <a:t>registro de glucosa.</a:t>
            </a:r>
            <a:endParaRPr lang="es-ES" sz="2000" dirty="0"/>
          </a:p>
        </p:txBody>
      </p:sp>
      <p:pic>
        <p:nvPicPr>
          <p:cNvPr id="3" name="Imagen 2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0A31429F-077F-C558-55D6-61B39BDFF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593" y="0"/>
            <a:ext cx="4813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8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90827-2382-4E92-83F0-2EB3C920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15" y="966206"/>
            <a:ext cx="3979205" cy="1453363"/>
          </a:xfrm>
        </p:spPr>
        <p:txBody>
          <a:bodyPr>
            <a:normAutofit fontScale="90000"/>
          </a:bodyPr>
          <a:lstStyle/>
          <a:p>
            <a:r>
              <a:rPr lang="es-MX">
                <a:ea typeface="Calibri Light"/>
                <a:cs typeface="Calibri Light"/>
              </a:rPr>
              <a:t>Registro de niveles de glucosa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3FE679-DB74-4505-8C20-BFBB6BC1D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72" y="2419569"/>
            <a:ext cx="4002936" cy="36379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000" dirty="0">
                <a:ea typeface="Calibri" panose="020F0502020204030204"/>
                <a:cs typeface="Calibri" panose="020F0502020204030204"/>
              </a:rPr>
              <a:t>El usuario podrá introducir sus niveles de glucosa para guardarse en la base de datos junto  a la fecha y hora en las que se las haya tomado.</a:t>
            </a:r>
          </a:p>
          <a:p>
            <a:pPr marL="0" indent="0" algn="just">
              <a:buNone/>
            </a:pPr>
            <a:r>
              <a:rPr lang="es-MX" sz="2000" dirty="0">
                <a:ea typeface="Calibri" panose="020F0502020204030204"/>
                <a:cs typeface="Calibri" panose="020F0502020204030204"/>
              </a:rPr>
              <a:t>Adicionalmente, podrá ver el historial de todos los registros que se hayan guardado hasta ese momento, sumado a que será capaz de imprimir los datos seleccionados.</a:t>
            </a:r>
          </a:p>
        </p:txBody>
      </p:sp>
      <p:pic>
        <p:nvPicPr>
          <p:cNvPr id="8" name="Imagen 7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CE005E70-7663-FD5B-D356-D9419D9EE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211" y="0"/>
            <a:ext cx="4928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4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AF5FE1D1-CD50-AB26-FD85-855AF3152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" y="994961"/>
            <a:ext cx="3979205" cy="1453363"/>
          </a:xfrm>
        </p:spPr>
        <p:txBody>
          <a:bodyPr>
            <a:normAutofit/>
          </a:bodyPr>
          <a:lstStyle/>
          <a:p>
            <a:r>
              <a:rPr lang="es-MX" dirty="0">
                <a:ea typeface="Calibri Light"/>
                <a:cs typeface="Calibri Light"/>
              </a:rPr>
              <a:t>Estadísticas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0BA6B6B-837F-FEA2-4EAD-C7E430C9F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29" y="2034859"/>
            <a:ext cx="3597560" cy="40403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200" dirty="0"/>
              <a:t>Al haber hecho clic al botón “Ver gráfica”</a:t>
            </a:r>
            <a:r>
              <a:rPr lang="es-MX" sz="2200" i="1" dirty="0"/>
              <a:t>, </a:t>
            </a:r>
            <a:r>
              <a:rPr lang="es-MX" sz="2200" dirty="0"/>
              <a:t>se mostrarán las estadísticas de los niveles </a:t>
            </a:r>
            <a:r>
              <a:rPr lang="es-MX" sz="2200"/>
              <a:t>de glucosa.</a:t>
            </a:r>
            <a:endParaRPr lang="es-MX" sz="2200" dirty="0">
              <a:ea typeface="Calibri"/>
              <a:cs typeface="Calibri"/>
            </a:endParaRPr>
          </a:p>
        </p:txBody>
      </p:sp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DAF0D9C-36B5-2881-0A6D-90A027F99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202" y="0"/>
            <a:ext cx="49074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80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</TotalTime>
  <Words>205</Words>
  <Application>Microsoft Office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Prototipado DiabCtlr</vt:lpstr>
      <vt:lpstr>Página de Bienvenida</vt:lpstr>
      <vt:lpstr>Página principal</vt:lpstr>
      <vt:lpstr>Registro de niveles de glucosa</vt:lpstr>
      <vt:lpstr>Estadísticas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 ALEJANDRO GRIMALDO PATINO</dc:creator>
  <cp:lastModifiedBy>JOSE FERNANDO CHAN DZIB</cp:lastModifiedBy>
  <cp:revision>25</cp:revision>
  <dcterms:created xsi:type="dcterms:W3CDTF">2022-04-22T15:54:51Z</dcterms:created>
  <dcterms:modified xsi:type="dcterms:W3CDTF">2022-05-24T03:53:52Z</dcterms:modified>
</cp:coreProperties>
</file>