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0" r:id="rId4"/>
    <p:sldId id="262" r:id="rId5"/>
    <p:sldId id="272" r:id="rId6"/>
    <p:sldId id="268" r:id="rId7"/>
    <p:sldId id="269" r:id="rId8"/>
    <p:sldId id="270" r:id="rId9"/>
    <p:sldId id="271" r:id="rId10"/>
    <p:sldId id="258" r:id="rId11"/>
    <p:sldId id="259" r:id="rId12"/>
    <p:sldId id="261" r:id="rId13"/>
    <p:sldId id="263"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54BD5-D324-4692-B8CA-BBAE414515C3}" v="3" dt="2022-05-08T22:29:16.133"/>
    <p1510:client id="{816FC491-FDD7-420B-A7B3-3FA5BD1E7535}" v="70" dt="2022-05-08T21:35:30.344"/>
    <p1510:client id="{A8680509-F431-C14B-8CFC-26FEA59AC904}" v="392" dt="2022-05-08T05:36:14.339"/>
    <p1510:client id="{BD1F211C-EF0A-4F5C-A747-559D1D11C88C}" v="41" dt="2022-05-08T21:35:03.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VING BAEZ CORDOVA" userId="S::a14014852@alumnos.uady.mx::cb1327bc-78cc-4df0-90f3-a1065f338001" providerId="AD" clId="Web-{56754BD5-D324-4692-B8CA-BBAE414515C3}"/>
    <pc:docChg chg="modSld">
      <pc:chgData name="IRVING BAEZ CORDOVA" userId="S::a14014852@alumnos.uady.mx::cb1327bc-78cc-4df0-90f3-a1065f338001" providerId="AD" clId="Web-{56754BD5-D324-4692-B8CA-BBAE414515C3}" dt="2022-05-08T22:29:15.742" v="1" actId="20577"/>
      <pc:docMkLst>
        <pc:docMk/>
      </pc:docMkLst>
      <pc:sldChg chg="modSp">
        <pc:chgData name="IRVING BAEZ CORDOVA" userId="S::a14014852@alumnos.uady.mx::cb1327bc-78cc-4df0-90f3-a1065f338001" providerId="AD" clId="Web-{56754BD5-D324-4692-B8CA-BBAE414515C3}" dt="2022-05-08T22:29:15.742" v="1" actId="20577"/>
        <pc:sldMkLst>
          <pc:docMk/>
          <pc:sldMk cId="81848818" sldId="258"/>
        </pc:sldMkLst>
        <pc:spChg chg="mod">
          <ac:chgData name="IRVING BAEZ CORDOVA" userId="S::a14014852@alumnos.uady.mx::cb1327bc-78cc-4df0-90f3-a1065f338001" providerId="AD" clId="Web-{56754BD5-D324-4692-B8CA-BBAE414515C3}" dt="2022-05-08T22:29:15.742" v="1" actId="20577"/>
          <ac:spMkLst>
            <pc:docMk/>
            <pc:sldMk cId="81848818" sldId="258"/>
            <ac:spMk id="3" creationId="{A8D9AC2D-3EA5-6C43-5B3F-BA0D399659EE}"/>
          </ac:spMkLst>
        </pc:spChg>
      </pc:sldChg>
    </pc:docChg>
  </pc:docChgLst>
  <pc:docChgLst>
    <pc:chgData name="JOSE FERNANDO CHAN DZIB" userId="e41e5bd3-0578-4a4b-a244-9a0f2b8dce43" providerId="ADAL" clId="{816FC491-FDD7-420B-A7B3-3FA5BD1E7535}"/>
    <pc:docChg chg="undo redo custSel addSld delSld modSld">
      <pc:chgData name="JOSE FERNANDO CHAN DZIB" userId="e41e5bd3-0578-4a4b-a244-9a0f2b8dce43" providerId="ADAL" clId="{816FC491-FDD7-420B-A7B3-3FA5BD1E7535}" dt="2022-05-08T21:35:30.345" v="352" actId="20577"/>
      <pc:docMkLst>
        <pc:docMk/>
      </pc:docMkLst>
      <pc:sldChg chg="modSp mod">
        <pc:chgData name="JOSE FERNANDO CHAN DZIB" userId="e41e5bd3-0578-4a4b-a244-9a0f2b8dce43" providerId="ADAL" clId="{816FC491-FDD7-420B-A7B3-3FA5BD1E7535}" dt="2022-05-08T19:15:07.133" v="0" actId="123"/>
        <pc:sldMkLst>
          <pc:docMk/>
          <pc:sldMk cId="3297253819" sldId="259"/>
        </pc:sldMkLst>
        <pc:spChg chg="mod">
          <ac:chgData name="JOSE FERNANDO CHAN DZIB" userId="e41e5bd3-0578-4a4b-a244-9a0f2b8dce43" providerId="ADAL" clId="{816FC491-FDD7-420B-A7B3-3FA5BD1E7535}" dt="2022-05-08T19:15:07.133" v="0" actId="123"/>
          <ac:spMkLst>
            <pc:docMk/>
            <pc:sldMk cId="3297253819" sldId="259"/>
            <ac:spMk id="3" creationId="{50110EC5-E49D-1C44-7189-657641F1BE2B}"/>
          </ac:spMkLst>
        </pc:spChg>
      </pc:sldChg>
      <pc:sldChg chg="modSp mod">
        <pc:chgData name="JOSE FERNANDO CHAN DZIB" userId="e41e5bd3-0578-4a4b-a244-9a0f2b8dce43" providerId="ADAL" clId="{816FC491-FDD7-420B-A7B3-3FA5BD1E7535}" dt="2022-05-08T19:53:52.966" v="71" actId="20577"/>
        <pc:sldMkLst>
          <pc:docMk/>
          <pc:sldMk cId="393295803" sldId="260"/>
        </pc:sldMkLst>
        <pc:spChg chg="mod">
          <ac:chgData name="JOSE FERNANDO CHAN DZIB" userId="e41e5bd3-0578-4a4b-a244-9a0f2b8dce43" providerId="ADAL" clId="{816FC491-FDD7-420B-A7B3-3FA5BD1E7535}" dt="2022-05-08T19:52:31.383" v="20" actId="20577"/>
          <ac:spMkLst>
            <pc:docMk/>
            <pc:sldMk cId="393295803" sldId="260"/>
            <ac:spMk id="2" creationId="{35831BBB-794E-58A5-2D91-FF9914BDCC4E}"/>
          </ac:spMkLst>
        </pc:spChg>
        <pc:spChg chg="mod">
          <ac:chgData name="JOSE FERNANDO CHAN DZIB" userId="e41e5bd3-0578-4a4b-a244-9a0f2b8dce43" providerId="ADAL" clId="{816FC491-FDD7-420B-A7B3-3FA5BD1E7535}" dt="2022-05-08T19:53:52.966" v="71" actId="20577"/>
          <ac:spMkLst>
            <pc:docMk/>
            <pc:sldMk cId="393295803" sldId="260"/>
            <ac:spMk id="3" creationId="{7E809C4C-5CAC-22BF-1763-1FA2939D457C}"/>
          </ac:spMkLst>
        </pc:spChg>
      </pc:sldChg>
      <pc:sldChg chg="addSp delSp modSp mod">
        <pc:chgData name="JOSE FERNANDO CHAN DZIB" userId="e41e5bd3-0578-4a4b-a244-9a0f2b8dce43" providerId="ADAL" clId="{816FC491-FDD7-420B-A7B3-3FA5BD1E7535}" dt="2022-05-08T20:24:35.605" v="144" actId="22"/>
        <pc:sldMkLst>
          <pc:docMk/>
          <pc:sldMk cId="1005105701" sldId="261"/>
        </pc:sldMkLst>
        <pc:spChg chg="mod">
          <ac:chgData name="JOSE FERNANDO CHAN DZIB" userId="e41e5bd3-0578-4a4b-a244-9a0f2b8dce43" providerId="ADAL" clId="{816FC491-FDD7-420B-A7B3-3FA5BD1E7535}" dt="2022-05-08T20:16:48.893" v="129" actId="20577"/>
          <ac:spMkLst>
            <pc:docMk/>
            <pc:sldMk cId="1005105701" sldId="261"/>
            <ac:spMk id="2" creationId="{7CDDFAEC-8AF8-BE3F-37E7-018DD9B4FA90}"/>
          </ac:spMkLst>
        </pc:spChg>
        <pc:spChg chg="mod">
          <ac:chgData name="JOSE FERNANDO CHAN DZIB" userId="e41e5bd3-0578-4a4b-a244-9a0f2b8dce43" providerId="ADAL" clId="{816FC491-FDD7-420B-A7B3-3FA5BD1E7535}" dt="2022-05-08T20:24:26.013" v="142" actId="403"/>
          <ac:spMkLst>
            <pc:docMk/>
            <pc:sldMk cId="1005105701" sldId="261"/>
            <ac:spMk id="3" creationId="{D5393032-6CD3-6C2C-6D9E-4EA2D1CC8AE3}"/>
          </ac:spMkLst>
        </pc:spChg>
        <pc:spChg chg="add del">
          <ac:chgData name="JOSE FERNANDO CHAN DZIB" userId="e41e5bd3-0578-4a4b-a244-9a0f2b8dce43" providerId="ADAL" clId="{816FC491-FDD7-420B-A7B3-3FA5BD1E7535}" dt="2022-05-08T20:24:35.605" v="144" actId="22"/>
          <ac:spMkLst>
            <pc:docMk/>
            <pc:sldMk cId="1005105701" sldId="261"/>
            <ac:spMk id="5" creationId="{18F25C8A-9968-7BA0-C6C8-F740419F8260}"/>
          </ac:spMkLst>
        </pc:spChg>
      </pc:sldChg>
      <pc:sldChg chg="modSp add mod">
        <pc:chgData name="JOSE FERNANDO CHAN DZIB" userId="e41e5bd3-0578-4a4b-a244-9a0f2b8dce43" providerId="ADAL" clId="{816FC491-FDD7-420B-A7B3-3FA5BD1E7535}" dt="2022-05-08T19:54:03.718" v="73" actId="27636"/>
        <pc:sldMkLst>
          <pc:docMk/>
          <pc:sldMk cId="415964978" sldId="262"/>
        </pc:sldMkLst>
        <pc:spChg chg="mod">
          <ac:chgData name="JOSE FERNANDO CHAN DZIB" userId="e41e5bd3-0578-4a4b-a244-9a0f2b8dce43" providerId="ADAL" clId="{816FC491-FDD7-420B-A7B3-3FA5BD1E7535}" dt="2022-05-08T19:54:03.718" v="73" actId="27636"/>
          <ac:spMkLst>
            <pc:docMk/>
            <pc:sldMk cId="415964978" sldId="262"/>
            <ac:spMk id="3" creationId="{7E809C4C-5CAC-22BF-1763-1FA2939D457C}"/>
          </ac:spMkLst>
        </pc:spChg>
      </pc:sldChg>
      <pc:sldChg chg="add del">
        <pc:chgData name="JOSE FERNANDO CHAN DZIB" userId="e41e5bd3-0578-4a4b-a244-9a0f2b8dce43" providerId="ADAL" clId="{816FC491-FDD7-420B-A7B3-3FA5BD1E7535}" dt="2022-05-08T19:52:35.615" v="22"/>
        <pc:sldMkLst>
          <pc:docMk/>
          <pc:sldMk cId="1928661860" sldId="263"/>
        </pc:sldMkLst>
      </pc:sldChg>
      <pc:sldChg chg="modSp add mod">
        <pc:chgData name="JOSE FERNANDO CHAN DZIB" userId="e41e5bd3-0578-4a4b-a244-9a0f2b8dce43" providerId="ADAL" clId="{816FC491-FDD7-420B-A7B3-3FA5BD1E7535}" dt="2022-05-08T20:30:40.092" v="169" actId="207"/>
        <pc:sldMkLst>
          <pc:docMk/>
          <pc:sldMk cId="2158935498" sldId="263"/>
        </pc:sldMkLst>
        <pc:spChg chg="mod">
          <ac:chgData name="JOSE FERNANDO CHAN DZIB" userId="e41e5bd3-0578-4a4b-a244-9a0f2b8dce43" providerId="ADAL" clId="{816FC491-FDD7-420B-A7B3-3FA5BD1E7535}" dt="2022-05-08T20:28:30.563" v="160" actId="108"/>
          <ac:spMkLst>
            <pc:docMk/>
            <pc:sldMk cId="2158935498" sldId="263"/>
            <ac:spMk id="2" creationId="{7CDDFAEC-8AF8-BE3F-37E7-018DD9B4FA90}"/>
          </ac:spMkLst>
        </pc:spChg>
        <pc:spChg chg="mod">
          <ac:chgData name="JOSE FERNANDO CHAN DZIB" userId="e41e5bd3-0578-4a4b-a244-9a0f2b8dce43" providerId="ADAL" clId="{816FC491-FDD7-420B-A7B3-3FA5BD1E7535}" dt="2022-05-08T20:30:40.092" v="169" actId="207"/>
          <ac:spMkLst>
            <pc:docMk/>
            <pc:sldMk cId="2158935498" sldId="263"/>
            <ac:spMk id="3" creationId="{D5393032-6CD3-6C2C-6D9E-4EA2D1CC8AE3}"/>
          </ac:spMkLst>
        </pc:spChg>
      </pc:sldChg>
      <pc:sldChg chg="modSp add mod">
        <pc:chgData name="JOSE FERNANDO CHAN DZIB" userId="e41e5bd3-0578-4a4b-a244-9a0f2b8dce43" providerId="ADAL" clId="{816FC491-FDD7-420B-A7B3-3FA5BD1E7535}" dt="2022-05-08T20:41:35.850" v="181" actId="207"/>
        <pc:sldMkLst>
          <pc:docMk/>
          <pc:sldMk cId="1725280161" sldId="264"/>
        </pc:sldMkLst>
        <pc:spChg chg="mod">
          <ac:chgData name="JOSE FERNANDO CHAN DZIB" userId="e41e5bd3-0578-4a4b-a244-9a0f2b8dce43" providerId="ADAL" clId="{816FC491-FDD7-420B-A7B3-3FA5BD1E7535}" dt="2022-05-08T20:41:35.850" v="181" actId="207"/>
          <ac:spMkLst>
            <pc:docMk/>
            <pc:sldMk cId="1725280161" sldId="264"/>
            <ac:spMk id="3" creationId="{D5393032-6CD3-6C2C-6D9E-4EA2D1CC8AE3}"/>
          </ac:spMkLst>
        </pc:spChg>
      </pc:sldChg>
      <pc:sldChg chg="add del">
        <pc:chgData name="JOSE FERNANDO CHAN DZIB" userId="e41e5bd3-0578-4a4b-a244-9a0f2b8dce43" providerId="ADAL" clId="{816FC491-FDD7-420B-A7B3-3FA5BD1E7535}" dt="2022-05-08T20:28:06.782" v="158"/>
        <pc:sldMkLst>
          <pc:docMk/>
          <pc:sldMk cId="2656271883" sldId="265"/>
        </pc:sldMkLst>
      </pc:sldChg>
      <pc:sldChg chg="modSp new mod">
        <pc:chgData name="JOSE FERNANDO CHAN DZIB" userId="e41e5bd3-0578-4a4b-a244-9a0f2b8dce43" providerId="ADAL" clId="{816FC491-FDD7-420B-A7B3-3FA5BD1E7535}" dt="2022-05-08T20:43:20.937" v="188"/>
        <pc:sldMkLst>
          <pc:docMk/>
          <pc:sldMk cId="3555981204" sldId="265"/>
        </pc:sldMkLst>
        <pc:spChg chg="mod">
          <ac:chgData name="JOSE FERNANDO CHAN DZIB" userId="e41e5bd3-0578-4a4b-a244-9a0f2b8dce43" providerId="ADAL" clId="{816FC491-FDD7-420B-A7B3-3FA5BD1E7535}" dt="2022-05-08T20:43:20.937" v="188"/>
          <ac:spMkLst>
            <pc:docMk/>
            <pc:sldMk cId="3555981204" sldId="265"/>
            <ac:spMk id="2" creationId="{0A0A676A-C0EF-33CC-9725-DD8962E9054D}"/>
          </ac:spMkLst>
        </pc:spChg>
        <pc:spChg chg="mod">
          <ac:chgData name="JOSE FERNANDO CHAN DZIB" userId="e41e5bd3-0578-4a4b-a244-9a0f2b8dce43" providerId="ADAL" clId="{816FC491-FDD7-420B-A7B3-3FA5BD1E7535}" dt="2022-05-08T20:43:14.763" v="187" actId="5793"/>
          <ac:spMkLst>
            <pc:docMk/>
            <pc:sldMk cId="3555981204" sldId="265"/>
            <ac:spMk id="3" creationId="{055D394A-09D8-F10F-31C3-69BFBAFC309C}"/>
          </ac:spMkLst>
        </pc:spChg>
      </pc:sldChg>
      <pc:sldChg chg="modSp new mod">
        <pc:chgData name="JOSE FERNANDO CHAN DZIB" userId="e41e5bd3-0578-4a4b-a244-9a0f2b8dce43" providerId="ADAL" clId="{816FC491-FDD7-420B-A7B3-3FA5BD1E7535}" dt="2022-05-08T21:03:00.359" v="308" actId="27636"/>
        <pc:sldMkLst>
          <pc:docMk/>
          <pc:sldMk cId="3388465445" sldId="266"/>
        </pc:sldMkLst>
        <pc:spChg chg="mod">
          <ac:chgData name="JOSE FERNANDO CHAN DZIB" userId="e41e5bd3-0578-4a4b-a244-9a0f2b8dce43" providerId="ADAL" clId="{816FC491-FDD7-420B-A7B3-3FA5BD1E7535}" dt="2022-05-08T20:50:49.942" v="285" actId="20577"/>
          <ac:spMkLst>
            <pc:docMk/>
            <pc:sldMk cId="3388465445" sldId="266"/>
            <ac:spMk id="2" creationId="{9A125E57-2425-7E56-B351-77415A68B158}"/>
          </ac:spMkLst>
        </pc:spChg>
        <pc:spChg chg="mod">
          <ac:chgData name="JOSE FERNANDO CHAN DZIB" userId="e41e5bd3-0578-4a4b-a244-9a0f2b8dce43" providerId="ADAL" clId="{816FC491-FDD7-420B-A7B3-3FA5BD1E7535}" dt="2022-05-08T21:03:00.359" v="308" actId="27636"/>
          <ac:spMkLst>
            <pc:docMk/>
            <pc:sldMk cId="3388465445" sldId="266"/>
            <ac:spMk id="3" creationId="{0AAAB66F-E883-EC3C-A0BC-6D39DFED3557}"/>
          </ac:spMkLst>
        </pc:spChg>
      </pc:sldChg>
      <pc:sldChg chg="modSp new mod">
        <pc:chgData name="JOSE FERNANDO CHAN DZIB" userId="e41e5bd3-0578-4a4b-a244-9a0f2b8dce43" providerId="ADAL" clId="{816FC491-FDD7-420B-A7B3-3FA5BD1E7535}" dt="2022-05-08T21:03:19.360" v="314"/>
        <pc:sldMkLst>
          <pc:docMk/>
          <pc:sldMk cId="2541140379" sldId="267"/>
        </pc:sldMkLst>
        <pc:spChg chg="mod">
          <ac:chgData name="JOSE FERNANDO CHAN DZIB" userId="e41e5bd3-0578-4a4b-a244-9a0f2b8dce43" providerId="ADAL" clId="{816FC491-FDD7-420B-A7B3-3FA5BD1E7535}" dt="2022-05-08T21:03:19.360" v="314"/>
          <ac:spMkLst>
            <pc:docMk/>
            <pc:sldMk cId="2541140379" sldId="267"/>
            <ac:spMk id="2" creationId="{5FDFB7A3-5579-EF7F-4FF1-AE6C3444446B}"/>
          </ac:spMkLst>
        </pc:spChg>
        <pc:spChg chg="mod">
          <ac:chgData name="JOSE FERNANDO CHAN DZIB" userId="e41e5bd3-0578-4a4b-a244-9a0f2b8dce43" providerId="ADAL" clId="{816FC491-FDD7-420B-A7B3-3FA5BD1E7535}" dt="2022-05-08T21:03:13.883" v="313" actId="5793"/>
          <ac:spMkLst>
            <pc:docMk/>
            <pc:sldMk cId="2541140379" sldId="267"/>
            <ac:spMk id="3" creationId="{B8624383-AA14-DA6A-DC3F-AC2EAC74E1D7}"/>
          </ac:spMkLst>
        </pc:spChg>
      </pc:sldChg>
      <pc:sldChg chg="modSp new del mod">
        <pc:chgData name="JOSE FERNANDO CHAN DZIB" userId="e41e5bd3-0578-4a4b-a244-9a0f2b8dce43" providerId="ADAL" clId="{816FC491-FDD7-420B-A7B3-3FA5BD1E7535}" dt="2022-05-08T20:50:52.396" v="286" actId="47"/>
        <pc:sldMkLst>
          <pc:docMk/>
          <pc:sldMk cId="2915580127" sldId="267"/>
        </pc:sldMkLst>
        <pc:spChg chg="mod">
          <ac:chgData name="JOSE FERNANDO CHAN DZIB" userId="e41e5bd3-0578-4a4b-a244-9a0f2b8dce43" providerId="ADAL" clId="{816FC491-FDD7-420B-A7B3-3FA5BD1E7535}" dt="2022-05-08T20:43:45.701" v="260" actId="20577"/>
          <ac:spMkLst>
            <pc:docMk/>
            <pc:sldMk cId="2915580127" sldId="267"/>
            <ac:spMk id="2" creationId="{F3B5C61F-C661-2578-B952-0258123AE06D}"/>
          </ac:spMkLst>
        </pc:spChg>
      </pc:sldChg>
      <pc:sldChg chg="add">
        <pc:chgData name="JOSE FERNANDO CHAN DZIB" userId="e41e5bd3-0578-4a4b-a244-9a0f2b8dce43" providerId="ADAL" clId="{816FC491-FDD7-420B-A7B3-3FA5BD1E7535}" dt="2022-05-08T21:12:34.862" v="315"/>
        <pc:sldMkLst>
          <pc:docMk/>
          <pc:sldMk cId="2999058753" sldId="268"/>
        </pc:sldMkLst>
      </pc:sldChg>
      <pc:sldChg chg="modSp add mod">
        <pc:chgData name="JOSE FERNANDO CHAN DZIB" userId="e41e5bd3-0578-4a4b-a244-9a0f2b8dce43" providerId="ADAL" clId="{816FC491-FDD7-420B-A7B3-3FA5BD1E7535}" dt="2022-05-08T21:13:37.181" v="345" actId="207"/>
        <pc:sldMkLst>
          <pc:docMk/>
          <pc:sldMk cId="977985359" sldId="269"/>
        </pc:sldMkLst>
        <pc:spChg chg="mod">
          <ac:chgData name="JOSE FERNANDO CHAN DZIB" userId="e41e5bd3-0578-4a4b-a244-9a0f2b8dce43" providerId="ADAL" clId="{816FC491-FDD7-420B-A7B3-3FA5BD1E7535}" dt="2022-05-08T21:13:37.181" v="345" actId="207"/>
          <ac:spMkLst>
            <pc:docMk/>
            <pc:sldMk cId="977985359" sldId="269"/>
            <ac:spMk id="14" creationId="{120BAC53-52B1-4407-9CD7-EDEBBC221843}"/>
          </ac:spMkLst>
        </pc:spChg>
        <pc:spChg chg="mod">
          <ac:chgData name="JOSE FERNANDO CHAN DZIB" userId="e41e5bd3-0578-4a4b-a244-9a0f2b8dce43" providerId="ADAL" clId="{816FC491-FDD7-420B-A7B3-3FA5BD1E7535}" dt="2022-05-08T21:12:35.033" v="316" actId="27636"/>
          <ac:spMkLst>
            <pc:docMk/>
            <pc:sldMk cId="977985359" sldId="269"/>
            <ac:spMk id="15" creationId="{85F87A34-4237-4AD1-AC10-5C2BD86B278C}"/>
          </ac:spMkLst>
        </pc:spChg>
      </pc:sldChg>
      <pc:sldChg chg="modSp add mod setBg">
        <pc:chgData name="JOSE FERNANDO CHAN DZIB" userId="e41e5bd3-0578-4a4b-a244-9a0f2b8dce43" providerId="ADAL" clId="{816FC491-FDD7-420B-A7B3-3FA5BD1E7535}" dt="2022-05-08T21:12:35.043" v="317" actId="27636"/>
        <pc:sldMkLst>
          <pc:docMk/>
          <pc:sldMk cId="1674045144" sldId="270"/>
        </pc:sldMkLst>
        <pc:spChg chg="mod">
          <ac:chgData name="JOSE FERNANDO CHAN DZIB" userId="e41e5bd3-0578-4a4b-a244-9a0f2b8dce43" providerId="ADAL" clId="{816FC491-FDD7-420B-A7B3-3FA5BD1E7535}" dt="2022-05-08T21:12:35.043" v="317" actId="27636"/>
          <ac:spMkLst>
            <pc:docMk/>
            <pc:sldMk cId="1674045144" sldId="270"/>
            <ac:spMk id="2" creationId="{97D90827-2382-4E92-83F0-2EB3C9203ED2}"/>
          </ac:spMkLst>
        </pc:spChg>
      </pc:sldChg>
      <pc:sldChg chg="add">
        <pc:chgData name="JOSE FERNANDO CHAN DZIB" userId="e41e5bd3-0578-4a4b-a244-9a0f2b8dce43" providerId="ADAL" clId="{816FC491-FDD7-420B-A7B3-3FA5BD1E7535}" dt="2022-05-08T21:12:34.862" v="315"/>
        <pc:sldMkLst>
          <pc:docMk/>
          <pc:sldMk cId="3291880577" sldId="271"/>
        </pc:sldMkLst>
      </pc:sldChg>
      <pc:sldChg chg="delSp modSp new mod">
        <pc:chgData name="JOSE FERNANDO CHAN DZIB" userId="e41e5bd3-0578-4a4b-a244-9a0f2b8dce43" providerId="ADAL" clId="{816FC491-FDD7-420B-A7B3-3FA5BD1E7535}" dt="2022-05-08T21:35:30.345" v="352" actId="20577"/>
        <pc:sldMkLst>
          <pc:docMk/>
          <pc:sldMk cId="718485910" sldId="272"/>
        </pc:sldMkLst>
        <pc:spChg chg="mod">
          <ac:chgData name="JOSE FERNANDO CHAN DZIB" userId="e41e5bd3-0578-4a4b-a244-9a0f2b8dce43" providerId="ADAL" clId="{816FC491-FDD7-420B-A7B3-3FA5BD1E7535}" dt="2022-05-08T21:35:30.345" v="352" actId="20577"/>
          <ac:spMkLst>
            <pc:docMk/>
            <pc:sldMk cId="718485910" sldId="272"/>
            <ac:spMk id="2" creationId="{365306DA-3973-4B77-BA9A-F8E30927715D}"/>
          </ac:spMkLst>
        </pc:spChg>
        <pc:spChg chg="del">
          <ac:chgData name="JOSE FERNANDO CHAN DZIB" userId="e41e5bd3-0578-4a4b-a244-9a0f2b8dce43" providerId="ADAL" clId="{816FC491-FDD7-420B-A7B3-3FA5BD1E7535}" dt="2022-05-08T21:12:56.077" v="332" actId="478"/>
          <ac:spMkLst>
            <pc:docMk/>
            <pc:sldMk cId="718485910" sldId="272"/>
            <ac:spMk id="3" creationId="{8FC5144D-83D9-48D8-E1CA-F30DB0A4EF9A}"/>
          </ac:spMkLst>
        </pc:spChg>
      </pc:sldChg>
    </pc:docChg>
  </pc:docChgLst>
  <pc:docChgLst>
    <pc:chgData name="RICARDO ALEJANDRO GRIMALDO PATINO" userId="8ea4123d-0de1-4e1e-8ff4-2965680f9123" providerId="ADAL" clId="{BD1F211C-EF0A-4F5C-A747-559D1D11C88C}"/>
    <pc:docChg chg="undo redo custSel addSld modSld">
      <pc:chgData name="RICARDO ALEJANDRO GRIMALDO PATINO" userId="8ea4123d-0de1-4e1e-8ff4-2965680f9123" providerId="ADAL" clId="{BD1F211C-EF0A-4F5C-A747-559D1D11C88C}" dt="2022-05-09T00:15:46.105" v="860" actId="20577"/>
      <pc:docMkLst>
        <pc:docMk/>
      </pc:docMkLst>
      <pc:sldChg chg="modSp mod">
        <pc:chgData name="RICARDO ALEJANDRO GRIMALDO PATINO" userId="8ea4123d-0de1-4e1e-8ff4-2965680f9123" providerId="ADAL" clId="{BD1F211C-EF0A-4F5C-A747-559D1D11C88C}" dt="2022-05-09T00:15:46.105" v="860" actId="20577"/>
        <pc:sldMkLst>
          <pc:docMk/>
          <pc:sldMk cId="1839584556" sldId="256"/>
        </pc:sldMkLst>
        <pc:spChg chg="mod">
          <ac:chgData name="RICARDO ALEJANDRO GRIMALDO PATINO" userId="8ea4123d-0de1-4e1e-8ff4-2965680f9123" providerId="ADAL" clId="{BD1F211C-EF0A-4F5C-A747-559D1D11C88C}" dt="2022-05-09T00:15:32.669" v="829" actId="20577"/>
          <ac:spMkLst>
            <pc:docMk/>
            <pc:sldMk cId="1839584556" sldId="256"/>
            <ac:spMk id="2" creationId="{5EACDF92-242D-B775-1FFC-59AC9581C0CC}"/>
          </ac:spMkLst>
        </pc:spChg>
        <pc:spChg chg="mod">
          <ac:chgData name="RICARDO ALEJANDRO GRIMALDO PATINO" userId="8ea4123d-0de1-4e1e-8ff4-2965680f9123" providerId="ADAL" clId="{BD1F211C-EF0A-4F5C-A747-559D1D11C88C}" dt="2022-05-09T00:15:46.105" v="860" actId="20577"/>
          <ac:spMkLst>
            <pc:docMk/>
            <pc:sldMk cId="1839584556" sldId="256"/>
            <ac:spMk id="3" creationId="{16D4E65B-85FF-42F1-C5CD-B5866C7A3FD8}"/>
          </ac:spMkLst>
        </pc:spChg>
      </pc:sldChg>
      <pc:sldChg chg="new">
        <pc:chgData name="RICARDO ALEJANDRO GRIMALDO PATINO" userId="8ea4123d-0de1-4e1e-8ff4-2965680f9123" providerId="ADAL" clId="{BD1F211C-EF0A-4F5C-A747-559D1D11C88C}" dt="2022-05-05T20:32:33.712" v="83" actId="680"/>
        <pc:sldMkLst>
          <pc:docMk/>
          <pc:sldMk cId="2212852668" sldId="257"/>
        </pc:sldMkLst>
      </pc:sldChg>
      <pc:sldChg chg="addSp delSp modSp mod setBg">
        <pc:chgData name="RICARDO ALEJANDRO GRIMALDO PATINO" userId="8ea4123d-0de1-4e1e-8ff4-2965680f9123" providerId="ADAL" clId="{BD1F211C-EF0A-4F5C-A747-559D1D11C88C}" dt="2022-05-08T18:30:06.436" v="796" actId="27636"/>
        <pc:sldMkLst>
          <pc:docMk/>
          <pc:sldMk cId="3297253819" sldId="259"/>
        </pc:sldMkLst>
        <pc:spChg chg="mod">
          <ac:chgData name="RICARDO ALEJANDRO GRIMALDO PATINO" userId="8ea4123d-0de1-4e1e-8ff4-2965680f9123" providerId="ADAL" clId="{BD1F211C-EF0A-4F5C-A747-559D1D11C88C}" dt="2022-05-08T18:18:05.297" v="261" actId="26606"/>
          <ac:spMkLst>
            <pc:docMk/>
            <pc:sldMk cId="3297253819" sldId="259"/>
            <ac:spMk id="2" creationId="{5E125F82-B499-3F43-2170-6D08C8DF3BF8}"/>
          </ac:spMkLst>
        </pc:spChg>
        <pc:spChg chg="mod">
          <ac:chgData name="RICARDO ALEJANDRO GRIMALDO PATINO" userId="8ea4123d-0de1-4e1e-8ff4-2965680f9123" providerId="ADAL" clId="{BD1F211C-EF0A-4F5C-A747-559D1D11C88C}" dt="2022-05-08T18:30:06.436" v="796" actId="27636"/>
          <ac:spMkLst>
            <pc:docMk/>
            <pc:sldMk cId="3297253819" sldId="259"/>
            <ac:spMk id="3" creationId="{50110EC5-E49D-1C44-7189-657641F1BE2B}"/>
          </ac:spMkLst>
        </pc:spChg>
        <pc:spChg chg="add del">
          <ac:chgData name="RICARDO ALEJANDRO GRIMALDO PATINO" userId="8ea4123d-0de1-4e1e-8ff4-2965680f9123" providerId="ADAL" clId="{BD1F211C-EF0A-4F5C-A747-559D1D11C88C}" dt="2022-05-08T18:17:59.003" v="259" actId="26606"/>
          <ac:spMkLst>
            <pc:docMk/>
            <pc:sldMk cId="3297253819" sldId="259"/>
            <ac:spMk id="75" creationId="{3F088236-D655-4F88-B238-E16762358025}"/>
          </ac:spMkLst>
        </pc:spChg>
        <pc:spChg chg="add del">
          <ac:chgData name="RICARDO ALEJANDRO GRIMALDO PATINO" userId="8ea4123d-0de1-4e1e-8ff4-2965680f9123" providerId="ADAL" clId="{BD1F211C-EF0A-4F5C-A747-559D1D11C88C}" dt="2022-05-08T18:17:59.003" v="259" actId="26606"/>
          <ac:spMkLst>
            <pc:docMk/>
            <pc:sldMk cId="3297253819" sldId="259"/>
            <ac:spMk id="77" creationId="{3DAC0C92-199E-475C-9390-119A9B027276}"/>
          </ac:spMkLst>
        </pc:spChg>
        <pc:spChg chg="add del">
          <ac:chgData name="RICARDO ALEJANDRO GRIMALDO PATINO" userId="8ea4123d-0de1-4e1e-8ff4-2965680f9123" providerId="ADAL" clId="{BD1F211C-EF0A-4F5C-A747-559D1D11C88C}" dt="2022-05-08T18:17:59.003" v="259" actId="26606"/>
          <ac:spMkLst>
            <pc:docMk/>
            <pc:sldMk cId="3297253819" sldId="259"/>
            <ac:spMk id="79" creationId="{C4CFB339-0ED8-4FE2-9EF1-6D1375B8499B}"/>
          </ac:spMkLst>
        </pc:spChg>
        <pc:spChg chg="add del">
          <ac:chgData name="RICARDO ALEJANDRO GRIMALDO PATINO" userId="8ea4123d-0de1-4e1e-8ff4-2965680f9123" providerId="ADAL" clId="{BD1F211C-EF0A-4F5C-A747-559D1D11C88C}" dt="2022-05-08T18:17:59.003" v="259" actId="26606"/>
          <ac:spMkLst>
            <pc:docMk/>
            <pc:sldMk cId="3297253819" sldId="259"/>
            <ac:spMk id="81" creationId="{31896C80-2069-4431-9C19-83B913734490}"/>
          </ac:spMkLst>
        </pc:spChg>
        <pc:spChg chg="add del">
          <ac:chgData name="RICARDO ALEJANDRO GRIMALDO PATINO" userId="8ea4123d-0de1-4e1e-8ff4-2965680f9123" providerId="ADAL" clId="{BD1F211C-EF0A-4F5C-A747-559D1D11C88C}" dt="2022-05-08T18:17:59.003" v="259" actId="26606"/>
          <ac:spMkLst>
            <pc:docMk/>
            <pc:sldMk cId="3297253819" sldId="259"/>
            <ac:spMk id="83" creationId="{BF120A21-0841-4823-B0C4-28AEBCEF9B78}"/>
          </ac:spMkLst>
        </pc:spChg>
        <pc:spChg chg="add del">
          <ac:chgData name="RICARDO ALEJANDRO GRIMALDO PATINO" userId="8ea4123d-0de1-4e1e-8ff4-2965680f9123" providerId="ADAL" clId="{BD1F211C-EF0A-4F5C-A747-559D1D11C88C}" dt="2022-05-08T18:17:59.003" v="259" actId="26606"/>
          <ac:spMkLst>
            <pc:docMk/>
            <pc:sldMk cId="3297253819" sldId="259"/>
            <ac:spMk id="85" creationId="{DBB05BAE-BBD3-4289-899F-A6851503C6B0}"/>
          </ac:spMkLst>
        </pc:spChg>
        <pc:spChg chg="add del">
          <ac:chgData name="RICARDO ALEJANDRO GRIMALDO PATINO" userId="8ea4123d-0de1-4e1e-8ff4-2965680f9123" providerId="ADAL" clId="{BD1F211C-EF0A-4F5C-A747-559D1D11C88C}" dt="2022-05-08T18:17:59.003" v="259" actId="26606"/>
          <ac:spMkLst>
            <pc:docMk/>
            <pc:sldMk cId="3297253819" sldId="259"/>
            <ac:spMk id="87" creationId="{9874D11C-36F5-4BBE-A490-019A54E953B0}"/>
          </ac:spMkLst>
        </pc:spChg>
        <pc:spChg chg="add">
          <ac:chgData name="RICARDO ALEJANDRO GRIMALDO PATINO" userId="8ea4123d-0de1-4e1e-8ff4-2965680f9123" providerId="ADAL" clId="{BD1F211C-EF0A-4F5C-A747-559D1D11C88C}" dt="2022-05-08T18:18:05.297" v="261" actId="26606"/>
          <ac:spMkLst>
            <pc:docMk/>
            <pc:sldMk cId="3297253819" sldId="259"/>
            <ac:spMk id="1028" creationId="{3BCB5F6A-9EB0-40B0-9D13-3023E9A20508}"/>
          </ac:spMkLst>
        </pc:spChg>
        <pc:picChg chg="add mod ord">
          <ac:chgData name="RICARDO ALEJANDRO GRIMALDO PATINO" userId="8ea4123d-0de1-4e1e-8ff4-2965680f9123" providerId="ADAL" clId="{BD1F211C-EF0A-4F5C-A747-559D1D11C88C}" dt="2022-05-08T18:18:05.297" v="261" actId="26606"/>
          <ac:picMkLst>
            <pc:docMk/>
            <pc:sldMk cId="3297253819" sldId="259"/>
            <ac:picMk id="1026" creationId="{8ECA7253-4B5F-C873-D9F0-7E788798C391}"/>
          </ac:picMkLst>
        </pc:picChg>
        <pc:cxnChg chg="add del">
          <ac:chgData name="RICARDO ALEJANDRO GRIMALDO PATINO" userId="8ea4123d-0de1-4e1e-8ff4-2965680f9123" providerId="ADAL" clId="{BD1F211C-EF0A-4F5C-A747-559D1D11C88C}" dt="2022-05-08T18:17:59.003" v="259" actId="26606"/>
          <ac:cxnSpMkLst>
            <pc:docMk/>
            <pc:sldMk cId="3297253819" sldId="259"/>
            <ac:cxnSpMk id="71" creationId="{64FA5DFF-7FE6-4855-84E6-DFA78EE978BD}"/>
          </ac:cxnSpMkLst>
        </pc:cxnChg>
        <pc:cxnChg chg="add del">
          <ac:chgData name="RICARDO ALEJANDRO GRIMALDO PATINO" userId="8ea4123d-0de1-4e1e-8ff4-2965680f9123" providerId="ADAL" clId="{BD1F211C-EF0A-4F5C-A747-559D1D11C88C}" dt="2022-05-08T18:17:59.003" v="259" actId="26606"/>
          <ac:cxnSpMkLst>
            <pc:docMk/>
            <pc:sldMk cId="3297253819" sldId="259"/>
            <ac:cxnSpMk id="73" creationId="{2AFD8CBA-54A3-4363-991B-B9C631BBFA74}"/>
          </ac:cxnSpMkLst>
        </pc:cxnChg>
      </pc:sldChg>
      <pc:sldChg chg="addSp delSp modSp mod setBg">
        <pc:chgData name="RICARDO ALEJANDRO GRIMALDO PATINO" userId="8ea4123d-0de1-4e1e-8ff4-2965680f9123" providerId="ADAL" clId="{BD1F211C-EF0A-4F5C-A747-559D1D11C88C}" dt="2022-05-08T21:33:36.749" v="816"/>
        <pc:sldMkLst>
          <pc:docMk/>
          <pc:sldMk cId="393295803" sldId="260"/>
        </pc:sldMkLst>
        <pc:spChg chg="mod">
          <ac:chgData name="RICARDO ALEJANDRO GRIMALDO PATINO" userId="8ea4123d-0de1-4e1e-8ff4-2965680f9123" providerId="ADAL" clId="{BD1F211C-EF0A-4F5C-A747-559D1D11C88C}" dt="2022-05-08T21:33:10.320" v="812" actId="26606"/>
          <ac:spMkLst>
            <pc:docMk/>
            <pc:sldMk cId="393295803" sldId="260"/>
            <ac:spMk id="2" creationId="{35831BBB-794E-58A5-2D91-FF9914BDCC4E}"/>
          </ac:spMkLst>
        </pc:spChg>
        <pc:spChg chg="mod">
          <ac:chgData name="RICARDO ALEJANDRO GRIMALDO PATINO" userId="8ea4123d-0de1-4e1e-8ff4-2965680f9123" providerId="ADAL" clId="{BD1F211C-EF0A-4F5C-A747-559D1D11C88C}" dt="2022-05-08T21:33:10.320" v="812" actId="26606"/>
          <ac:spMkLst>
            <pc:docMk/>
            <pc:sldMk cId="393295803" sldId="260"/>
            <ac:spMk id="3" creationId="{7E809C4C-5CAC-22BF-1763-1FA2939D457C}"/>
          </ac:spMkLst>
        </pc:spChg>
        <pc:spChg chg="add del">
          <ac:chgData name="RICARDO ALEJANDRO GRIMALDO PATINO" userId="8ea4123d-0de1-4e1e-8ff4-2965680f9123" providerId="ADAL" clId="{BD1F211C-EF0A-4F5C-A747-559D1D11C88C}" dt="2022-05-08T21:33:10.320" v="812" actId="26606"/>
          <ac:spMkLst>
            <pc:docMk/>
            <pc:sldMk cId="393295803" sldId="260"/>
            <ac:spMk id="71" creationId="{2A4588C6-4069-4731-BFB4-10F1E6D37842}"/>
          </ac:spMkLst>
        </pc:spChg>
        <pc:spChg chg="add del">
          <ac:chgData name="RICARDO ALEJANDRO GRIMALDO PATINO" userId="8ea4123d-0de1-4e1e-8ff4-2965680f9123" providerId="ADAL" clId="{BD1F211C-EF0A-4F5C-A747-559D1D11C88C}" dt="2022-05-08T21:33:10.320" v="812" actId="26606"/>
          <ac:spMkLst>
            <pc:docMk/>
            <pc:sldMk cId="393295803" sldId="260"/>
            <ac:spMk id="73" creationId="{23370524-0FE7-41B4-ABCF-7FB26B6CF1F6}"/>
          </ac:spMkLst>
        </pc:spChg>
        <pc:spChg chg="add del">
          <ac:chgData name="RICARDO ALEJANDRO GRIMALDO PATINO" userId="8ea4123d-0de1-4e1e-8ff4-2965680f9123" providerId="ADAL" clId="{BD1F211C-EF0A-4F5C-A747-559D1D11C88C}" dt="2022-05-08T21:33:10.320" v="812" actId="26606"/>
          <ac:spMkLst>
            <pc:docMk/>
            <pc:sldMk cId="393295803" sldId="260"/>
            <ac:spMk id="79" creationId="{4E93B92B-0DD5-4277-9D69-972ABADC3559}"/>
          </ac:spMkLst>
        </pc:spChg>
        <pc:spChg chg="add del">
          <ac:chgData name="RICARDO ALEJANDRO GRIMALDO PATINO" userId="8ea4123d-0de1-4e1e-8ff4-2965680f9123" providerId="ADAL" clId="{BD1F211C-EF0A-4F5C-A747-559D1D11C88C}" dt="2022-05-08T21:33:10.320" v="812" actId="26606"/>
          <ac:spMkLst>
            <pc:docMk/>
            <pc:sldMk cId="393295803" sldId="260"/>
            <ac:spMk id="81" creationId="{7CE87768-354E-4E3F-8202-9F387CF50590}"/>
          </ac:spMkLst>
        </pc:spChg>
        <pc:spChg chg="add del">
          <ac:chgData name="RICARDO ALEJANDRO GRIMALDO PATINO" userId="8ea4123d-0de1-4e1e-8ff4-2965680f9123" providerId="ADAL" clId="{BD1F211C-EF0A-4F5C-A747-559D1D11C88C}" dt="2022-05-08T21:33:10.320" v="812" actId="26606"/>
          <ac:spMkLst>
            <pc:docMk/>
            <pc:sldMk cId="393295803" sldId="260"/>
            <ac:spMk id="83" creationId="{09E5B98F-BD75-4A30-BF72-0A91074702FC}"/>
          </ac:spMkLst>
        </pc:spChg>
        <pc:spChg chg="add del">
          <ac:chgData name="RICARDO ALEJANDRO GRIMALDO PATINO" userId="8ea4123d-0de1-4e1e-8ff4-2965680f9123" providerId="ADAL" clId="{BD1F211C-EF0A-4F5C-A747-559D1D11C88C}" dt="2022-05-08T21:33:10.320" v="812" actId="26606"/>
          <ac:spMkLst>
            <pc:docMk/>
            <pc:sldMk cId="393295803" sldId="260"/>
            <ac:spMk id="85" creationId="{8AAB91E3-41BE-4478-BF23-A24D43E146C5}"/>
          </ac:spMkLst>
        </pc:spChg>
        <pc:spChg chg="add del">
          <ac:chgData name="RICARDO ALEJANDRO GRIMALDO PATINO" userId="8ea4123d-0de1-4e1e-8ff4-2965680f9123" providerId="ADAL" clId="{BD1F211C-EF0A-4F5C-A747-559D1D11C88C}" dt="2022-05-08T21:33:10.320" v="812" actId="26606"/>
          <ac:spMkLst>
            <pc:docMk/>
            <pc:sldMk cId="393295803" sldId="260"/>
            <ac:spMk id="87" creationId="{96DFC7EA-8516-41F1-8ED9-C0A8E1E0862A}"/>
          </ac:spMkLst>
        </pc:spChg>
        <pc:spChg chg="add del">
          <ac:chgData name="RICARDO ALEJANDRO GRIMALDO PATINO" userId="8ea4123d-0de1-4e1e-8ff4-2965680f9123" providerId="ADAL" clId="{BD1F211C-EF0A-4F5C-A747-559D1D11C88C}" dt="2022-05-08T21:33:10.320" v="812" actId="26606"/>
          <ac:spMkLst>
            <pc:docMk/>
            <pc:sldMk cId="393295803" sldId="260"/>
            <ac:spMk id="89" creationId="{E24E972C-8744-4CFA-B783-41EA3CC38199}"/>
          </ac:spMkLst>
        </pc:spChg>
        <pc:spChg chg="add del">
          <ac:chgData name="RICARDO ALEJANDRO GRIMALDO PATINO" userId="8ea4123d-0de1-4e1e-8ff4-2965680f9123" providerId="ADAL" clId="{BD1F211C-EF0A-4F5C-A747-559D1D11C88C}" dt="2022-05-08T21:33:10.320" v="812" actId="26606"/>
          <ac:spMkLst>
            <pc:docMk/>
            <pc:sldMk cId="393295803" sldId="260"/>
            <ac:spMk id="91" creationId="{C7C88F2E-E233-48BA-B85F-D06BA522B790}"/>
          </ac:spMkLst>
        </pc:spChg>
        <pc:picChg chg="add mod ord">
          <ac:chgData name="RICARDO ALEJANDRO GRIMALDO PATINO" userId="8ea4123d-0de1-4e1e-8ff4-2965680f9123" providerId="ADAL" clId="{BD1F211C-EF0A-4F5C-A747-559D1D11C88C}" dt="2022-05-08T21:33:36.749" v="816"/>
          <ac:picMkLst>
            <pc:docMk/>
            <pc:sldMk cId="393295803" sldId="260"/>
            <ac:picMk id="1026" creationId="{DF747783-AAD9-B46D-8717-7C78CD447508}"/>
          </ac:picMkLst>
        </pc:picChg>
        <pc:cxnChg chg="add del">
          <ac:chgData name="RICARDO ALEJANDRO GRIMALDO PATINO" userId="8ea4123d-0de1-4e1e-8ff4-2965680f9123" providerId="ADAL" clId="{BD1F211C-EF0A-4F5C-A747-559D1D11C88C}" dt="2022-05-08T21:33:10.320" v="812" actId="26606"/>
          <ac:cxnSpMkLst>
            <pc:docMk/>
            <pc:sldMk cId="393295803" sldId="260"/>
            <ac:cxnSpMk id="75" creationId="{E0A9CA40-1F57-4A6D-ACDA-F720AA468CF6}"/>
          </ac:cxnSpMkLst>
        </pc:cxnChg>
        <pc:cxnChg chg="add del">
          <ac:chgData name="RICARDO ALEJANDRO GRIMALDO PATINO" userId="8ea4123d-0de1-4e1e-8ff4-2965680f9123" providerId="ADAL" clId="{BD1F211C-EF0A-4F5C-A747-559D1D11C88C}" dt="2022-05-08T21:33:10.320" v="812" actId="26606"/>
          <ac:cxnSpMkLst>
            <pc:docMk/>
            <pc:sldMk cId="393295803" sldId="260"/>
            <ac:cxnSpMk id="77" creationId="{B2A94EDB-B0FE-4678-8E69-0F137AE3BE6C}"/>
          </ac:cxnSpMkLst>
        </pc:cxnChg>
      </pc:sldChg>
      <pc:sldChg chg="addSp modSp mod setBg">
        <pc:chgData name="RICARDO ALEJANDRO GRIMALDO PATINO" userId="8ea4123d-0de1-4e1e-8ff4-2965680f9123" providerId="ADAL" clId="{BD1F211C-EF0A-4F5C-A747-559D1D11C88C}" dt="2022-05-08T21:34:24.204" v="825" actId="27636"/>
        <pc:sldMkLst>
          <pc:docMk/>
          <pc:sldMk cId="415964978" sldId="262"/>
        </pc:sldMkLst>
        <pc:spChg chg="mod">
          <ac:chgData name="RICARDO ALEJANDRO GRIMALDO PATINO" userId="8ea4123d-0de1-4e1e-8ff4-2965680f9123" providerId="ADAL" clId="{BD1F211C-EF0A-4F5C-A747-559D1D11C88C}" dt="2022-05-08T21:34:12.828" v="819" actId="26606"/>
          <ac:spMkLst>
            <pc:docMk/>
            <pc:sldMk cId="415964978" sldId="262"/>
            <ac:spMk id="2" creationId="{35831BBB-794E-58A5-2D91-FF9914BDCC4E}"/>
          </ac:spMkLst>
        </pc:spChg>
        <pc:spChg chg="mod">
          <ac:chgData name="RICARDO ALEJANDRO GRIMALDO PATINO" userId="8ea4123d-0de1-4e1e-8ff4-2965680f9123" providerId="ADAL" clId="{BD1F211C-EF0A-4F5C-A747-559D1D11C88C}" dt="2022-05-08T21:34:24.204" v="825" actId="27636"/>
          <ac:spMkLst>
            <pc:docMk/>
            <pc:sldMk cId="415964978" sldId="262"/>
            <ac:spMk id="3" creationId="{7E809C4C-5CAC-22BF-1763-1FA2939D457C}"/>
          </ac:spMkLst>
        </pc:spChg>
        <pc:spChg chg="add">
          <ac:chgData name="RICARDO ALEJANDRO GRIMALDO PATINO" userId="8ea4123d-0de1-4e1e-8ff4-2965680f9123" providerId="ADAL" clId="{BD1F211C-EF0A-4F5C-A747-559D1D11C88C}" dt="2022-05-08T21:34:12.828" v="819" actId="26606"/>
          <ac:spMkLst>
            <pc:docMk/>
            <pc:sldMk cId="415964978" sldId="262"/>
            <ac:spMk id="71" creationId="{2A4588C6-4069-4731-BFB4-10F1E6D37842}"/>
          </ac:spMkLst>
        </pc:spChg>
        <pc:spChg chg="add">
          <ac:chgData name="RICARDO ALEJANDRO GRIMALDO PATINO" userId="8ea4123d-0de1-4e1e-8ff4-2965680f9123" providerId="ADAL" clId="{BD1F211C-EF0A-4F5C-A747-559D1D11C88C}" dt="2022-05-08T21:34:12.828" v="819" actId="26606"/>
          <ac:spMkLst>
            <pc:docMk/>
            <pc:sldMk cId="415964978" sldId="262"/>
            <ac:spMk id="73" creationId="{23370524-0FE7-41B4-ABCF-7FB26B6CF1F6}"/>
          </ac:spMkLst>
        </pc:spChg>
        <pc:spChg chg="add">
          <ac:chgData name="RICARDO ALEJANDRO GRIMALDO PATINO" userId="8ea4123d-0de1-4e1e-8ff4-2965680f9123" providerId="ADAL" clId="{BD1F211C-EF0A-4F5C-A747-559D1D11C88C}" dt="2022-05-08T21:34:12.828" v="819" actId="26606"/>
          <ac:spMkLst>
            <pc:docMk/>
            <pc:sldMk cId="415964978" sldId="262"/>
            <ac:spMk id="79" creationId="{4E93B92B-0DD5-4277-9D69-972ABADC3559}"/>
          </ac:spMkLst>
        </pc:spChg>
        <pc:spChg chg="add">
          <ac:chgData name="RICARDO ALEJANDRO GRIMALDO PATINO" userId="8ea4123d-0de1-4e1e-8ff4-2965680f9123" providerId="ADAL" clId="{BD1F211C-EF0A-4F5C-A747-559D1D11C88C}" dt="2022-05-08T21:34:12.828" v="819" actId="26606"/>
          <ac:spMkLst>
            <pc:docMk/>
            <pc:sldMk cId="415964978" sldId="262"/>
            <ac:spMk id="81" creationId="{7CE87768-354E-4E3F-8202-9F387CF50590}"/>
          </ac:spMkLst>
        </pc:spChg>
        <pc:spChg chg="add">
          <ac:chgData name="RICARDO ALEJANDRO GRIMALDO PATINO" userId="8ea4123d-0de1-4e1e-8ff4-2965680f9123" providerId="ADAL" clId="{BD1F211C-EF0A-4F5C-A747-559D1D11C88C}" dt="2022-05-08T21:34:12.828" v="819" actId="26606"/>
          <ac:spMkLst>
            <pc:docMk/>
            <pc:sldMk cId="415964978" sldId="262"/>
            <ac:spMk id="83" creationId="{09E5B98F-BD75-4A30-BF72-0A91074702FC}"/>
          </ac:spMkLst>
        </pc:spChg>
        <pc:spChg chg="add">
          <ac:chgData name="RICARDO ALEJANDRO GRIMALDO PATINO" userId="8ea4123d-0de1-4e1e-8ff4-2965680f9123" providerId="ADAL" clId="{BD1F211C-EF0A-4F5C-A747-559D1D11C88C}" dt="2022-05-08T21:34:12.828" v="819" actId="26606"/>
          <ac:spMkLst>
            <pc:docMk/>
            <pc:sldMk cId="415964978" sldId="262"/>
            <ac:spMk id="85" creationId="{8AAB91E3-41BE-4478-BF23-A24D43E146C5}"/>
          </ac:spMkLst>
        </pc:spChg>
        <pc:spChg chg="add">
          <ac:chgData name="RICARDO ALEJANDRO GRIMALDO PATINO" userId="8ea4123d-0de1-4e1e-8ff4-2965680f9123" providerId="ADAL" clId="{BD1F211C-EF0A-4F5C-A747-559D1D11C88C}" dt="2022-05-08T21:34:12.828" v="819" actId="26606"/>
          <ac:spMkLst>
            <pc:docMk/>
            <pc:sldMk cId="415964978" sldId="262"/>
            <ac:spMk id="87" creationId="{96DFC7EA-8516-41F1-8ED9-C0A8E1E0862A}"/>
          </ac:spMkLst>
        </pc:spChg>
        <pc:spChg chg="add">
          <ac:chgData name="RICARDO ALEJANDRO GRIMALDO PATINO" userId="8ea4123d-0de1-4e1e-8ff4-2965680f9123" providerId="ADAL" clId="{BD1F211C-EF0A-4F5C-A747-559D1D11C88C}" dt="2022-05-08T21:34:12.828" v="819" actId="26606"/>
          <ac:spMkLst>
            <pc:docMk/>
            <pc:sldMk cId="415964978" sldId="262"/>
            <ac:spMk id="89" creationId="{E24E972C-8744-4CFA-B783-41EA3CC38199}"/>
          </ac:spMkLst>
        </pc:spChg>
        <pc:spChg chg="add">
          <ac:chgData name="RICARDO ALEJANDRO GRIMALDO PATINO" userId="8ea4123d-0de1-4e1e-8ff4-2965680f9123" providerId="ADAL" clId="{BD1F211C-EF0A-4F5C-A747-559D1D11C88C}" dt="2022-05-08T21:34:12.828" v="819" actId="26606"/>
          <ac:spMkLst>
            <pc:docMk/>
            <pc:sldMk cId="415964978" sldId="262"/>
            <ac:spMk id="91" creationId="{C7C88F2E-E233-48BA-B85F-D06BA522B790}"/>
          </ac:spMkLst>
        </pc:spChg>
        <pc:picChg chg="add mod ord">
          <ac:chgData name="RICARDO ALEJANDRO GRIMALDO PATINO" userId="8ea4123d-0de1-4e1e-8ff4-2965680f9123" providerId="ADAL" clId="{BD1F211C-EF0A-4F5C-A747-559D1D11C88C}" dt="2022-05-08T21:34:12.828" v="819" actId="26606"/>
          <ac:picMkLst>
            <pc:docMk/>
            <pc:sldMk cId="415964978" sldId="262"/>
            <ac:picMk id="2050" creationId="{E32B42C9-8F3A-6E10-69D7-85966FDF55B0}"/>
          </ac:picMkLst>
        </pc:picChg>
        <pc:cxnChg chg="add">
          <ac:chgData name="RICARDO ALEJANDRO GRIMALDO PATINO" userId="8ea4123d-0de1-4e1e-8ff4-2965680f9123" providerId="ADAL" clId="{BD1F211C-EF0A-4F5C-A747-559D1D11C88C}" dt="2022-05-08T21:34:12.828" v="819" actId="26606"/>
          <ac:cxnSpMkLst>
            <pc:docMk/>
            <pc:sldMk cId="415964978" sldId="262"/>
            <ac:cxnSpMk id="75" creationId="{E0A9CA40-1F57-4A6D-ACDA-F720AA468CF6}"/>
          </ac:cxnSpMkLst>
        </pc:cxnChg>
        <pc:cxnChg chg="add">
          <ac:chgData name="RICARDO ALEJANDRO GRIMALDO PATINO" userId="8ea4123d-0de1-4e1e-8ff4-2965680f9123" providerId="ADAL" clId="{BD1F211C-EF0A-4F5C-A747-559D1D11C88C}" dt="2022-05-08T21:34:12.828" v="819" actId="26606"/>
          <ac:cxnSpMkLst>
            <pc:docMk/>
            <pc:sldMk cId="415964978" sldId="262"/>
            <ac:cxnSpMk id="77" creationId="{B2A94EDB-B0FE-4678-8E69-0F137AE3BE6C}"/>
          </ac:cxnSpMkLst>
        </pc:cxnChg>
      </pc:sldChg>
      <pc:sldChg chg="addSp modSp mod setBg">
        <pc:chgData name="RICARDO ALEJANDRO GRIMALDO PATINO" userId="8ea4123d-0de1-4e1e-8ff4-2965680f9123" providerId="ADAL" clId="{BD1F211C-EF0A-4F5C-A747-559D1D11C88C}" dt="2022-05-08T21:35:03.213" v="827" actId="26606"/>
        <pc:sldMkLst>
          <pc:docMk/>
          <pc:sldMk cId="718485910" sldId="272"/>
        </pc:sldMkLst>
        <pc:spChg chg="mod ord">
          <ac:chgData name="RICARDO ALEJANDRO GRIMALDO PATINO" userId="8ea4123d-0de1-4e1e-8ff4-2965680f9123" providerId="ADAL" clId="{BD1F211C-EF0A-4F5C-A747-559D1D11C88C}" dt="2022-05-08T21:35:03.213" v="827" actId="26606"/>
          <ac:spMkLst>
            <pc:docMk/>
            <pc:sldMk cId="718485910" sldId="272"/>
            <ac:spMk id="2" creationId="{365306DA-3973-4B77-BA9A-F8E30927715D}"/>
          </ac:spMkLst>
        </pc:spChg>
        <pc:spChg chg="add">
          <ac:chgData name="RICARDO ALEJANDRO GRIMALDO PATINO" userId="8ea4123d-0de1-4e1e-8ff4-2965680f9123" providerId="ADAL" clId="{BD1F211C-EF0A-4F5C-A747-559D1D11C88C}" dt="2022-05-08T21:35:03.213" v="827" actId="26606"/>
          <ac:spMkLst>
            <pc:docMk/>
            <pc:sldMk cId="718485910" sldId="272"/>
            <ac:spMk id="87" creationId="{66D61E08-70C3-48D8-BEA0-787111DC30DA}"/>
          </ac:spMkLst>
        </pc:spChg>
        <pc:spChg chg="add">
          <ac:chgData name="RICARDO ALEJANDRO GRIMALDO PATINO" userId="8ea4123d-0de1-4e1e-8ff4-2965680f9123" providerId="ADAL" clId="{BD1F211C-EF0A-4F5C-A747-559D1D11C88C}" dt="2022-05-08T21:35:03.213" v="827" actId="26606"/>
          <ac:spMkLst>
            <pc:docMk/>
            <pc:sldMk cId="718485910" sldId="272"/>
            <ac:spMk id="89" creationId="{FC55298F-0AE5-478E-AD2B-03C2614C5833}"/>
          </ac:spMkLst>
        </pc:spChg>
        <pc:spChg chg="add">
          <ac:chgData name="RICARDO ALEJANDRO GRIMALDO PATINO" userId="8ea4123d-0de1-4e1e-8ff4-2965680f9123" providerId="ADAL" clId="{BD1F211C-EF0A-4F5C-A747-559D1D11C88C}" dt="2022-05-08T21:35:03.213" v="827" actId="26606"/>
          <ac:spMkLst>
            <pc:docMk/>
            <pc:sldMk cId="718485910" sldId="272"/>
            <ac:spMk id="91" creationId="{C180E4EA-0B63-4779-A895-7E90E71088F3}"/>
          </ac:spMkLst>
        </pc:spChg>
        <pc:spChg chg="add">
          <ac:chgData name="RICARDO ALEJANDRO GRIMALDO PATINO" userId="8ea4123d-0de1-4e1e-8ff4-2965680f9123" providerId="ADAL" clId="{BD1F211C-EF0A-4F5C-A747-559D1D11C88C}" dt="2022-05-08T21:35:03.213" v="827" actId="26606"/>
          <ac:spMkLst>
            <pc:docMk/>
            <pc:sldMk cId="718485910" sldId="272"/>
            <ac:spMk id="93" creationId="{CEE01D9D-3DE8-4EED-B0D3-8F3C79CC7673}"/>
          </ac:spMkLst>
        </pc:spChg>
        <pc:spChg chg="add">
          <ac:chgData name="RICARDO ALEJANDRO GRIMALDO PATINO" userId="8ea4123d-0de1-4e1e-8ff4-2965680f9123" providerId="ADAL" clId="{BD1F211C-EF0A-4F5C-A747-559D1D11C88C}" dt="2022-05-08T21:35:03.213" v="827" actId="26606"/>
          <ac:spMkLst>
            <pc:docMk/>
            <pc:sldMk cId="718485910" sldId="272"/>
            <ac:spMk id="95" creationId="{89AF5CE9-607F-43F4-8983-DCD6DA4051FD}"/>
          </ac:spMkLst>
        </pc:spChg>
        <pc:spChg chg="add">
          <ac:chgData name="RICARDO ALEJANDRO GRIMALDO PATINO" userId="8ea4123d-0de1-4e1e-8ff4-2965680f9123" providerId="ADAL" clId="{BD1F211C-EF0A-4F5C-A747-559D1D11C88C}" dt="2022-05-08T21:35:03.213" v="827" actId="26606"/>
          <ac:spMkLst>
            <pc:docMk/>
            <pc:sldMk cId="718485910" sldId="272"/>
            <ac:spMk id="97" creationId="{6EEA2DBD-9E1E-4521-8C01-F32AD18A89E3}"/>
          </ac:spMkLst>
        </pc:spChg>
        <pc:spChg chg="add">
          <ac:chgData name="RICARDO ALEJANDRO GRIMALDO PATINO" userId="8ea4123d-0de1-4e1e-8ff4-2965680f9123" providerId="ADAL" clId="{BD1F211C-EF0A-4F5C-A747-559D1D11C88C}" dt="2022-05-08T21:35:03.213" v="827" actId="26606"/>
          <ac:spMkLst>
            <pc:docMk/>
            <pc:sldMk cId="718485910" sldId="272"/>
            <ac:spMk id="99" creationId="{15BBD2C1-BA9B-46A9-A27A-33498B169272}"/>
          </ac:spMkLst>
        </pc:spChg>
        <pc:grpChg chg="add">
          <ac:chgData name="RICARDO ALEJANDRO GRIMALDO PATINO" userId="8ea4123d-0de1-4e1e-8ff4-2965680f9123" providerId="ADAL" clId="{BD1F211C-EF0A-4F5C-A747-559D1D11C88C}" dt="2022-05-08T21:35:03.213" v="827" actId="26606"/>
          <ac:grpSpMkLst>
            <pc:docMk/>
            <pc:sldMk cId="718485910" sldId="272"/>
            <ac:grpSpMk id="71" creationId="{A5AFB369-4673-4727-A7CD-D86AFE0AE069}"/>
          </ac:grpSpMkLst>
        </pc:grpChg>
        <pc:picChg chg="add mod">
          <ac:chgData name="RICARDO ALEJANDRO GRIMALDO PATINO" userId="8ea4123d-0de1-4e1e-8ff4-2965680f9123" providerId="ADAL" clId="{BD1F211C-EF0A-4F5C-A747-559D1D11C88C}" dt="2022-05-08T21:35:03.213" v="827" actId="26606"/>
          <ac:picMkLst>
            <pc:docMk/>
            <pc:sldMk cId="718485910" sldId="272"/>
            <ac:picMk id="3074" creationId="{13E38C05-4371-43A1-6CC8-486774374977}"/>
          </ac:picMkLst>
        </pc:picChg>
        <pc:cxnChg chg="add">
          <ac:chgData name="RICARDO ALEJANDRO GRIMALDO PATINO" userId="8ea4123d-0de1-4e1e-8ff4-2965680f9123" providerId="ADAL" clId="{BD1F211C-EF0A-4F5C-A747-559D1D11C88C}" dt="2022-05-08T21:35:03.213" v="827" actId="26606"/>
          <ac:cxnSpMkLst>
            <pc:docMk/>
            <pc:sldMk cId="718485910" sldId="272"/>
            <ac:cxnSpMk id="83" creationId="{A57C1A16-B8AB-4D99-A195-A38F556A6486}"/>
          </ac:cxnSpMkLst>
        </pc:cxnChg>
        <pc:cxnChg chg="add">
          <ac:chgData name="RICARDO ALEJANDRO GRIMALDO PATINO" userId="8ea4123d-0de1-4e1e-8ff4-2965680f9123" providerId="ADAL" clId="{BD1F211C-EF0A-4F5C-A747-559D1D11C88C}" dt="2022-05-08T21:35:03.213" v="827" actId="26606"/>
          <ac:cxnSpMkLst>
            <pc:docMk/>
            <pc:sldMk cId="718485910" sldId="272"/>
            <ac:cxnSpMk id="85" creationId="{F8A9B20B-D1DD-4573-B5EC-558029519236}"/>
          </ac:cxnSpMkLst>
        </pc:cxnChg>
      </pc:sldChg>
    </pc:docChg>
  </pc:docChgLst>
  <pc:docChgLst>
    <pc:chgData name="Usuario invitado" userId="S::urn:spo:anon#2e0b8b7cf9381498f4ce3872939ad673f47f9e3244d034721effd8202f166aba::" providerId="AD" clId="Web-{A8680509-F431-C14B-8CFC-26FEA59AC904}"/>
    <pc:docChg chg="addSld modSld">
      <pc:chgData name="Usuario invitado" userId="S::urn:spo:anon#2e0b8b7cf9381498f4ce3872939ad673f47f9e3244d034721effd8202f166aba::" providerId="AD" clId="Web-{A8680509-F431-C14B-8CFC-26FEA59AC904}" dt="2022-05-08T05:36:13.636" v="384" actId="20577"/>
      <pc:docMkLst>
        <pc:docMk/>
      </pc:docMkLst>
      <pc:sldChg chg="addSp delSp modSp mod setBg">
        <pc:chgData name="Usuario invitado" userId="S::urn:spo:anon#2e0b8b7cf9381498f4ce3872939ad673f47f9e3244d034721effd8202f166aba::" providerId="AD" clId="Web-{A8680509-F431-C14B-8CFC-26FEA59AC904}" dt="2022-05-08T05:36:13.636" v="384" actId="20577"/>
        <pc:sldMkLst>
          <pc:docMk/>
          <pc:sldMk cId="2212852668" sldId="257"/>
        </pc:sldMkLst>
        <pc:spChg chg="mod">
          <ac:chgData name="Usuario invitado" userId="S::urn:spo:anon#2e0b8b7cf9381498f4ce3872939ad673f47f9e3244d034721effd8202f166aba::" providerId="AD" clId="Web-{A8680509-F431-C14B-8CFC-26FEA59AC904}" dt="2022-05-08T05:12:06.182" v="109"/>
          <ac:spMkLst>
            <pc:docMk/>
            <pc:sldMk cId="2212852668" sldId="257"/>
            <ac:spMk id="2" creationId="{7956E86F-ADAA-BA69-FB81-B525C1FA4959}"/>
          </ac:spMkLst>
        </pc:spChg>
        <pc:spChg chg="add del mod ord">
          <ac:chgData name="Usuario invitado" userId="S::urn:spo:anon#2e0b8b7cf9381498f4ce3872939ad673f47f9e3244d034721effd8202f166aba::" providerId="AD" clId="Web-{A8680509-F431-C14B-8CFC-26FEA59AC904}" dt="2022-05-08T05:36:13.636" v="384" actId="20577"/>
          <ac:spMkLst>
            <pc:docMk/>
            <pc:sldMk cId="2212852668" sldId="257"/>
            <ac:spMk id="3" creationId="{9E01DD2D-BEFE-6249-3893-D7F5269CAEC2}"/>
          </ac:spMkLst>
        </pc:spChg>
        <pc:spChg chg="add del">
          <ac:chgData name="Usuario invitado" userId="S::urn:spo:anon#2e0b8b7cf9381498f4ce3872939ad673f47f9e3244d034721effd8202f166aba::" providerId="AD" clId="Web-{A8680509-F431-C14B-8CFC-26FEA59AC904}" dt="2022-05-08T05:10:39.555" v="17"/>
          <ac:spMkLst>
            <pc:docMk/>
            <pc:sldMk cId="2212852668" sldId="257"/>
            <ac:spMk id="5" creationId="{A6FEC94E-23F8-299C-EC31-0CC9A6271480}"/>
          </ac:spMkLst>
        </pc:spChg>
        <pc:picChg chg="add del mod ord">
          <ac:chgData name="Usuario invitado" userId="S::urn:spo:anon#2e0b8b7cf9381498f4ce3872939ad673f47f9e3244d034721effd8202f166aba::" providerId="AD" clId="Web-{A8680509-F431-C14B-8CFC-26FEA59AC904}" dt="2022-05-08T05:10:44.789" v="19"/>
          <ac:picMkLst>
            <pc:docMk/>
            <pc:sldMk cId="2212852668" sldId="257"/>
            <ac:picMk id="4" creationId="{3C66B1BD-0690-61D6-111C-10B14F3412B8}"/>
          </ac:picMkLst>
        </pc:picChg>
        <pc:picChg chg="add mod">
          <ac:chgData name="Usuario invitado" userId="S::urn:spo:anon#2e0b8b7cf9381498f4ce3872939ad673f47f9e3244d034721effd8202f166aba::" providerId="AD" clId="Web-{A8680509-F431-C14B-8CFC-26FEA59AC904}" dt="2022-05-08T05:12:06.182" v="109"/>
          <ac:picMkLst>
            <pc:docMk/>
            <pc:sldMk cId="2212852668" sldId="257"/>
            <ac:picMk id="6" creationId="{9ACCB936-3552-0ACF-D0B6-AEFD42F3C53B}"/>
          </ac:picMkLst>
        </pc:picChg>
      </pc:sldChg>
      <pc:sldChg chg="addSp delSp modSp new mod setBg">
        <pc:chgData name="Usuario invitado" userId="S::urn:spo:anon#2e0b8b7cf9381498f4ce3872939ad673f47f9e3244d034721effd8202f166aba::" providerId="AD" clId="Web-{A8680509-F431-C14B-8CFC-26FEA59AC904}" dt="2022-05-08T05:21:04.075" v="314" actId="1076"/>
        <pc:sldMkLst>
          <pc:docMk/>
          <pc:sldMk cId="81848818" sldId="258"/>
        </pc:sldMkLst>
        <pc:spChg chg="mod">
          <ac:chgData name="Usuario invitado" userId="S::urn:spo:anon#2e0b8b7cf9381498f4ce3872939ad673f47f9e3244d034721effd8202f166aba::" providerId="AD" clId="Web-{A8680509-F431-C14B-8CFC-26FEA59AC904}" dt="2022-05-08T05:19:36.447" v="306"/>
          <ac:spMkLst>
            <pc:docMk/>
            <pc:sldMk cId="81848818" sldId="258"/>
            <ac:spMk id="2" creationId="{51B2A892-51D2-5D93-4905-297893E11F9F}"/>
          </ac:spMkLst>
        </pc:spChg>
        <pc:spChg chg="add del mod">
          <ac:chgData name="Usuario invitado" userId="S::urn:spo:anon#2e0b8b7cf9381498f4ce3872939ad673f47f9e3244d034721effd8202f166aba::" providerId="AD" clId="Web-{A8680509-F431-C14B-8CFC-26FEA59AC904}" dt="2022-05-08T05:20:48.684" v="310" actId="14100"/>
          <ac:spMkLst>
            <pc:docMk/>
            <pc:sldMk cId="81848818" sldId="258"/>
            <ac:spMk id="3" creationId="{A8D9AC2D-3EA5-6C43-5B3F-BA0D399659EE}"/>
          </ac:spMkLst>
        </pc:spChg>
        <pc:spChg chg="add del">
          <ac:chgData name="Usuario invitado" userId="S::urn:spo:anon#2e0b8b7cf9381498f4ce3872939ad673f47f9e3244d034721effd8202f166aba::" providerId="AD" clId="Web-{A8680509-F431-C14B-8CFC-26FEA59AC904}" dt="2022-05-08T05:19:36.447" v="306"/>
          <ac:spMkLst>
            <pc:docMk/>
            <pc:sldMk cId="81848818" sldId="258"/>
            <ac:spMk id="9" creationId="{2D94F95D-89EF-455B-9F54-0F4231363A8B}"/>
          </ac:spMkLst>
        </pc:spChg>
        <pc:spChg chg="add del">
          <ac:chgData name="Usuario invitado" userId="S::urn:spo:anon#2e0b8b7cf9381498f4ce3872939ad673f47f9e3244d034721effd8202f166aba::" providerId="AD" clId="Web-{A8680509-F431-C14B-8CFC-26FEA59AC904}" dt="2022-05-08T05:19:36.447" v="306"/>
          <ac:spMkLst>
            <pc:docMk/>
            <pc:sldMk cId="81848818" sldId="258"/>
            <ac:spMk id="22" creationId="{A1AE21A0-AA96-4557-AB48-66255CF0AD7F}"/>
          </ac:spMkLst>
        </pc:spChg>
        <pc:grpChg chg="add del">
          <ac:chgData name="Usuario invitado" userId="S::urn:spo:anon#2e0b8b7cf9381498f4ce3872939ad673f47f9e3244d034721effd8202f166aba::" providerId="AD" clId="Web-{A8680509-F431-C14B-8CFC-26FEA59AC904}" dt="2022-05-08T05:19:36.447" v="306"/>
          <ac:grpSpMkLst>
            <pc:docMk/>
            <pc:sldMk cId="81848818" sldId="258"/>
            <ac:grpSpMk id="11" creationId="{612B9F8D-6DD1-481E-8CCE-81A7EEB15F57}"/>
          </ac:grpSpMkLst>
        </pc:grpChg>
        <pc:graphicFrameChg chg="add del">
          <ac:chgData name="Usuario invitado" userId="S::urn:spo:anon#2e0b8b7cf9381498f4ce3872939ad673f47f9e3244d034721effd8202f166aba::" providerId="AD" clId="Web-{A8680509-F431-C14B-8CFC-26FEA59AC904}" dt="2022-05-08T05:19:36.447" v="306"/>
          <ac:graphicFrameMkLst>
            <pc:docMk/>
            <pc:sldMk cId="81848818" sldId="258"/>
            <ac:graphicFrameMk id="5" creationId="{B7E70796-5B28-D6B1-48F9-1B826A82CAA2}"/>
          </ac:graphicFrameMkLst>
        </pc:graphicFrameChg>
        <pc:picChg chg="add mod">
          <ac:chgData name="Usuario invitado" userId="S::urn:spo:anon#2e0b8b7cf9381498f4ce3872939ad673f47f9e3244d034721effd8202f166aba::" providerId="AD" clId="Web-{A8680509-F431-C14B-8CFC-26FEA59AC904}" dt="2022-05-08T05:21:04.075" v="314" actId="1076"/>
          <ac:picMkLst>
            <pc:docMk/>
            <pc:sldMk cId="81848818" sldId="258"/>
            <ac:picMk id="8" creationId="{50D3B55B-5AC9-3F56-072A-D6C1B0BD6A97}"/>
          </ac:picMkLst>
        </pc:picChg>
      </pc:sldChg>
      <pc:sldChg chg="modSp new">
        <pc:chgData name="Usuario invitado" userId="S::urn:spo:anon#2e0b8b7cf9381498f4ce3872939ad673f47f9e3244d034721effd8202f166aba::" providerId="AD" clId="Web-{A8680509-F431-C14B-8CFC-26FEA59AC904}" dt="2022-05-08T05:21:52.936" v="344" actId="20577"/>
        <pc:sldMkLst>
          <pc:docMk/>
          <pc:sldMk cId="3297253819" sldId="259"/>
        </pc:sldMkLst>
        <pc:spChg chg="mod">
          <ac:chgData name="Usuario invitado" userId="S::urn:spo:anon#2e0b8b7cf9381498f4ce3872939ad673f47f9e3244d034721effd8202f166aba::" providerId="AD" clId="Web-{A8680509-F431-C14B-8CFC-26FEA59AC904}" dt="2022-05-08T05:21:52.936" v="344" actId="20577"/>
          <ac:spMkLst>
            <pc:docMk/>
            <pc:sldMk cId="3297253819" sldId="259"/>
            <ac:spMk id="2" creationId="{5E125F82-B499-3F43-2170-6D08C8DF3BF8}"/>
          </ac:spMkLst>
        </pc:spChg>
      </pc:sldChg>
      <pc:sldChg chg="modSp new">
        <pc:chgData name="Usuario invitado" userId="S::urn:spo:anon#2e0b8b7cf9381498f4ce3872939ad673f47f9e3244d034721effd8202f166aba::" providerId="AD" clId="Web-{A8680509-F431-C14B-8CFC-26FEA59AC904}" dt="2022-05-08T05:21:24.154" v="328" actId="20577"/>
        <pc:sldMkLst>
          <pc:docMk/>
          <pc:sldMk cId="393295803" sldId="260"/>
        </pc:sldMkLst>
        <pc:spChg chg="mod">
          <ac:chgData name="Usuario invitado" userId="S::urn:spo:anon#2e0b8b7cf9381498f4ce3872939ad673f47f9e3244d034721effd8202f166aba::" providerId="AD" clId="Web-{A8680509-F431-C14B-8CFC-26FEA59AC904}" dt="2022-05-08T05:21:24.154" v="328" actId="20577"/>
          <ac:spMkLst>
            <pc:docMk/>
            <pc:sldMk cId="393295803" sldId="260"/>
            <ac:spMk id="2" creationId="{35831BBB-794E-58A5-2D91-FF9914BDCC4E}"/>
          </ac:spMkLst>
        </pc:spChg>
      </pc:sldChg>
      <pc:sldChg chg="modSp new">
        <pc:chgData name="Usuario invitado" userId="S::urn:spo:anon#2e0b8b7cf9381498f4ce3872939ad673f47f9e3244d034721effd8202f166aba::" providerId="AD" clId="Web-{A8680509-F431-C14B-8CFC-26FEA59AC904}" dt="2022-05-08T05:32:55.347" v="361" actId="20577"/>
        <pc:sldMkLst>
          <pc:docMk/>
          <pc:sldMk cId="1005105701" sldId="261"/>
        </pc:sldMkLst>
        <pc:spChg chg="mod">
          <ac:chgData name="Usuario invitado" userId="S::urn:spo:anon#2e0b8b7cf9381498f4ce3872939ad673f47f9e3244d034721effd8202f166aba::" providerId="AD" clId="Web-{A8680509-F431-C14B-8CFC-26FEA59AC904}" dt="2022-05-08T05:32:55.347" v="361" actId="20577"/>
          <ac:spMkLst>
            <pc:docMk/>
            <pc:sldMk cId="1005105701" sldId="261"/>
            <ac:spMk id="2" creationId="{7CDDFAEC-8AF8-BE3F-37E7-018DD9B4FA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223613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87114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7390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28652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728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335806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2588675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96367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407122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E67E38-FE98-4A30-94E8-CC58601FC223}" type="datetimeFigureOut">
              <a:rPr lang="es-MX" smtClean="0"/>
              <a:t>08/05/2022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85049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2E67E38-FE98-4A30-94E8-CC58601FC223}" type="datetimeFigureOut">
              <a:rPr lang="es-MX" smtClean="0"/>
              <a:t>08/05/2022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140475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2E67E38-FE98-4A30-94E8-CC58601FC223}" type="datetimeFigureOut">
              <a:rPr lang="es-MX" smtClean="0"/>
              <a:t>08/05/2022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62217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2E67E38-FE98-4A30-94E8-CC58601FC223}" type="datetimeFigureOut">
              <a:rPr lang="es-MX" smtClean="0"/>
              <a:t>08/05/2022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152943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67E38-FE98-4A30-94E8-CC58601FC223}" type="datetimeFigureOut">
              <a:rPr lang="es-MX" smtClean="0"/>
              <a:t>08/05/2022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229457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E67E38-FE98-4A30-94E8-CC58601FC223}" type="datetimeFigureOut">
              <a:rPr lang="es-MX" smtClean="0"/>
              <a:t>08/05/2022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8374B2-BDD9-4111-AC75-7F96DD03C29D}" type="slidenum">
              <a:rPr lang="es-MX" smtClean="0"/>
              <a:t>‹Nº›</a:t>
            </a:fld>
            <a:endParaRPr lang="es-MX"/>
          </a:p>
        </p:txBody>
      </p:sp>
    </p:spTree>
    <p:extLst>
      <p:ext uri="{BB962C8B-B14F-4D97-AF65-F5344CB8AC3E}">
        <p14:creationId xmlns:p14="http://schemas.microsoft.com/office/powerpoint/2010/main" val="26486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D8374B2-BDD9-4111-AC75-7F96DD03C29D}" type="slidenum">
              <a:rPr lang="es-MX" smtClean="0"/>
              <a:t>‹Nº›</a:t>
            </a:fld>
            <a:endParaRPr lang="es-MX"/>
          </a:p>
        </p:txBody>
      </p:sp>
      <p:sp>
        <p:nvSpPr>
          <p:cNvPr id="5" name="Date Placeholder 4"/>
          <p:cNvSpPr>
            <a:spLocks noGrp="1"/>
          </p:cNvSpPr>
          <p:nvPr>
            <p:ph type="dt" sz="half" idx="10"/>
          </p:nvPr>
        </p:nvSpPr>
        <p:spPr/>
        <p:txBody>
          <a:bodyPr/>
          <a:lstStyle/>
          <a:p>
            <a:fld id="{02E67E38-FE98-4A30-94E8-CC58601FC223}" type="datetimeFigureOut">
              <a:rPr lang="es-MX" smtClean="0"/>
              <a:t>08/05/2022</a:t>
            </a:fld>
            <a:endParaRPr lang="es-MX"/>
          </a:p>
        </p:txBody>
      </p:sp>
    </p:spTree>
    <p:extLst>
      <p:ext uri="{BB962C8B-B14F-4D97-AF65-F5344CB8AC3E}">
        <p14:creationId xmlns:p14="http://schemas.microsoft.com/office/powerpoint/2010/main" val="126315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E67E38-FE98-4A30-94E8-CC58601FC223}" type="datetimeFigureOut">
              <a:rPr lang="es-MX" smtClean="0"/>
              <a:t>08/05/2022</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8374B2-BDD9-4111-AC75-7F96DD03C29D}" type="slidenum">
              <a:rPr lang="es-MX" smtClean="0"/>
              <a:t>‹Nº›</a:t>
            </a:fld>
            <a:endParaRPr lang="es-MX"/>
          </a:p>
        </p:txBody>
      </p:sp>
    </p:spTree>
    <p:extLst>
      <p:ext uri="{BB962C8B-B14F-4D97-AF65-F5344CB8AC3E}">
        <p14:creationId xmlns:p14="http://schemas.microsoft.com/office/powerpoint/2010/main" val="232676894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CDF92-242D-B775-1FFC-59AC9581C0CC}"/>
              </a:ext>
            </a:extLst>
          </p:cNvPr>
          <p:cNvSpPr>
            <a:spLocks noGrp="1"/>
          </p:cNvSpPr>
          <p:nvPr>
            <p:ph type="ctrTitle"/>
          </p:nvPr>
        </p:nvSpPr>
        <p:spPr/>
        <p:txBody>
          <a:bodyPr/>
          <a:lstStyle/>
          <a:p>
            <a:r>
              <a:rPr lang="es-MX" dirty="0"/>
              <a:t>Segunda entrega del Proyecto Final - </a:t>
            </a:r>
            <a:r>
              <a:rPr lang="es-MX" dirty="0" err="1"/>
              <a:t>DiabCtlr</a:t>
            </a:r>
            <a:endParaRPr lang="es-MX" dirty="0"/>
          </a:p>
        </p:txBody>
      </p:sp>
      <p:sp>
        <p:nvSpPr>
          <p:cNvPr id="3" name="Subtítulo 2">
            <a:extLst>
              <a:ext uri="{FF2B5EF4-FFF2-40B4-BE49-F238E27FC236}">
                <a16:creationId xmlns:a16="http://schemas.microsoft.com/office/drawing/2014/main" id="{16D4E65B-85FF-42F1-C5CD-B5866C7A3FD8}"/>
              </a:ext>
            </a:extLst>
          </p:cNvPr>
          <p:cNvSpPr>
            <a:spLocks noGrp="1"/>
          </p:cNvSpPr>
          <p:nvPr>
            <p:ph type="subTitle" idx="1"/>
          </p:nvPr>
        </p:nvSpPr>
        <p:spPr>
          <a:xfrm>
            <a:off x="1507067" y="4050834"/>
            <a:ext cx="7766936" cy="2541036"/>
          </a:xfrm>
        </p:spPr>
        <p:txBody>
          <a:bodyPr>
            <a:normAutofit/>
          </a:bodyPr>
          <a:lstStyle/>
          <a:p>
            <a:r>
              <a:rPr lang="es-MX" dirty="0"/>
              <a:t>Interacción Humano-Computadora</a:t>
            </a:r>
          </a:p>
          <a:p>
            <a:r>
              <a:rPr lang="es-MX" dirty="0"/>
              <a:t>Integrantes:</a:t>
            </a:r>
          </a:p>
          <a:p>
            <a:r>
              <a:rPr lang="es-MX" dirty="0"/>
              <a:t>Aké Vela Alexis Iván</a:t>
            </a:r>
          </a:p>
          <a:p>
            <a:r>
              <a:rPr lang="es-MX" dirty="0"/>
              <a:t>Báez Córdova Irving</a:t>
            </a:r>
          </a:p>
          <a:p>
            <a:r>
              <a:rPr lang="es-MX" dirty="0"/>
              <a:t>Chan Dzib José Fernando</a:t>
            </a:r>
          </a:p>
          <a:p>
            <a:r>
              <a:rPr lang="es-MX" dirty="0"/>
              <a:t>Grimaldo Patiño Ricardo Alejandro</a:t>
            </a:r>
          </a:p>
          <a:p>
            <a:endParaRPr lang="es-MX" dirty="0"/>
          </a:p>
        </p:txBody>
      </p:sp>
    </p:spTree>
    <p:extLst>
      <p:ext uri="{BB962C8B-B14F-4D97-AF65-F5344CB8AC3E}">
        <p14:creationId xmlns:p14="http://schemas.microsoft.com/office/powerpoint/2010/main" val="1839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2A892-51D2-5D93-4905-297893E11F9F}"/>
              </a:ext>
            </a:extLst>
          </p:cNvPr>
          <p:cNvSpPr>
            <a:spLocks noGrp="1"/>
          </p:cNvSpPr>
          <p:nvPr>
            <p:ph type="title"/>
          </p:nvPr>
        </p:nvSpPr>
        <p:spPr/>
        <p:txBody>
          <a:bodyPr/>
          <a:lstStyle/>
          <a:p>
            <a:r>
              <a:rPr lang="es-ES"/>
              <a:t>Análisis de diseño de interfaz</a:t>
            </a:r>
          </a:p>
        </p:txBody>
      </p:sp>
      <p:sp>
        <p:nvSpPr>
          <p:cNvPr id="3" name="Marcador de contenido 2">
            <a:extLst>
              <a:ext uri="{FF2B5EF4-FFF2-40B4-BE49-F238E27FC236}">
                <a16:creationId xmlns:a16="http://schemas.microsoft.com/office/drawing/2014/main" id="{A8D9AC2D-3EA5-6C43-5B3F-BA0D399659EE}"/>
              </a:ext>
            </a:extLst>
          </p:cNvPr>
          <p:cNvSpPr>
            <a:spLocks noGrp="1"/>
          </p:cNvSpPr>
          <p:nvPr>
            <p:ph idx="1"/>
          </p:nvPr>
        </p:nvSpPr>
        <p:spPr>
          <a:xfrm>
            <a:off x="5295797" y="2160589"/>
            <a:ext cx="3978205" cy="3880773"/>
          </a:xfrm>
        </p:spPr>
        <p:txBody>
          <a:bodyPr vert="horz" lIns="91440" tIns="45720" rIns="91440" bIns="45720" rtlCol="0" anchor="t">
            <a:normAutofit/>
          </a:bodyPr>
          <a:lstStyle/>
          <a:p>
            <a:pPr marL="0" indent="0">
              <a:buNone/>
            </a:pPr>
            <a:r>
              <a:rPr lang="es-ES"/>
              <a:t>Se estimó el tiempo para completar un escenario usando tres métodos distintos:</a:t>
            </a:r>
          </a:p>
          <a:p>
            <a:r>
              <a:rPr lang="es-ES"/>
              <a:t>KLM manualmente: 18.24</a:t>
            </a:r>
            <a:r>
              <a:rPr lang="es-ES">
                <a:ea typeface="+mn-lt"/>
                <a:cs typeface="+mn-lt"/>
              </a:rPr>
              <a:t>segundos.</a:t>
            </a:r>
          </a:p>
          <a:p>
            <a:r>
              <a:rPr lang="es-ES"/>
              <a:t>Herramienta </a:t>
            </a:r>
            <a:r>
              <a:rPr lang="es-ES" err="1"/>
              <a:t>Cog</a:t>
            </a:r>
            <a:r>
              <a:rPr lang="es-ES"/>
              <a:t> Tool: 15.1</a:t>
            </a:r>
            <a:r>
              <a:rPr lang="es-ES">
                <a:ea typeface="+mn-lt"/>
                <a:cs typeface="+mn-lt"/>
              </a:rPr>
              <a:t>segundos.</a:t>
            </a:r>
          </a:p>
          <a:p>
            <a:r>
              <a:rPr lang="es-ES"/>
              <a:t>Herramienta </a:t>
            </a:r>
            <a:r>
              <a:rPr lang="es-ES" err="1"/>
              <a:t>Cogulator</a:t>
            </a:r>
            <a:r>
              <a:rPr lang="es-ES"/>
              <a:t>: 23.8 segundos.</a:t>
            </a:r>
          </a:p>
        </p:txBody>
      </p:sp>
      <p:pic>
        <p:nvPicPr>
          <p:cNvPr id="8" name="Imagen 9" descr="Interfaz de usuario gráfica&#10;&#10;Descripción generada automáticamente">
            <a:extLst>
              <a:ext uri="{FF2B5EF4-FFF2-40B4-BE49-F238E27FC236}">
                <a16:creationId xmlns:a16="http://schemas.microsoft.com/office/drawing/2014/main" id="{50D3B55B-5AC9-3F56-072A-D6C1B0BD6A97}"/>
              </a:ext>
            </a:extLst>
          </p:cNvPr>
          <p:cNvPicPr>
            <a:picLocks noChangeAspect="1"/>
          </p:cNvPicPr>
          <p:nvPr/>
        </p:nvPicPr>
        <p:blipFill>
          <a:blip r:embed="rId2"/>
          <a:stretch>
            <a:fillRect/>
          </a:stretch>
        </p:blipFill>
        <p:spPr>
          <a:xfrm>
            <a:off x="617034" y="2443743"/>
            <a:ext cx="4536687" cy="2546659"/>
          </a:xfrm>
          <a:prstGeom prst="rect">
            <a:avLst/>
          </a:prstGeom>
        </p:spPr>
      </p:pic>
    </p:spTree>
    <p:extLst>
      <p:ext uri="{BB962C8B-B14F-4D97-AF65-F5344CB8AC3E}">
        <p14:creationId xmlns:p14="http://schemas.microsoft.com/office/powerpoint/2010/main" val="8184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25F82-B499-3F43-2170-6D08C8DF3BF8}"/>
              </a:ext>
            </a:extLst>
          </p:cNvPr>
          <p:cNvSpPr>
            <a:spLocks noGrp="1"/>
          </p:cNvSpPr>
          <p:nvPr>
            <p:ph type="title"/>
          </p:nvPr>
        </p:nvSpPr>
        <p:spPr>
          <a:xfrm>
            <a:off x="5536734" y="609600"/>
            <a:ext cx="3737268" cy="1320800"/>
          </a:xfrm>
        </p:spPr>
        <p:txBody>
          <a:bodyPr>
            <a:normAutofit/>
          </a:bodyPr>
          <a:lstStyle/>
          <a:p>
            <a:r>
              <a:rPr lang="es-ES"/>
              <a:t>Pruebas de usabilidad</a:t>
            </a:r>
          </a:p>
        </p:txBody>
      </p:sp>
      <p:sp>
        <p:nvSpPr>
          <p:cNvPr id="3" name="Marcador de contenido 2">
            <a:extLst>
              <a:ext uri="{FF2B5EF4-FFF2-40B4-BE49-F238E27FC236}">
                <a16:creationId xmlns:a16="http://schemas.microsoft.com/office/drawing/2014/main" id="{50110EC5-E49D-1C44-7189-657641F1BE2B}"/>
              </a:ext>
            </a:extLst>
          </p:cNvPr>
          <p:cNvSpPr>
            <a:spLocks noGrp="1"/>
          </p:cNvSpPr>
          <p:nvPr>
            <p:ph idx="1"/>
          </p:nvPr>
        </p:nvSpPr>
        <p:spPr>
          <a:xfrm>
            <a:off x="5209563" y="1930400"/>
            <a:ext cx="5173302" cy="4765367"/>
          </a:xfrm>
        </p:spPr>
        <p:txBody>
          <a:bodyPr>
            <a:normAutofit fontScale="92500" lnSpcReduction="20000"/>
          </a:bodyPr>
          <a:lstStyle/>
          <a:p>
            <a:pPr algn="just"/>
            <a:r>
              <a:rPr lang="es-ES" sz="2000" dirty="0"/>
              <a:t>Enfocadas principalmente en la efectividad (cantidad de errores cometidos por los participantes de las pruebas) y nivel de satisfacción (por medio de la métrica SUS – escala de usabilidad de sistema).</a:t>
            </a:r>
          </a:p>
          <a:p>
            <a:pPr algn="just"/>
            <a:r>
              <a:rPr lang="es-ES" sz="2000" dirty="0"/>
              <a:t>Público objetivo a gente mayor de 65 años, hombres y mujeres, con diabéticos o prediabéticos.</a:t>
            </a:r>
          </a:p>
          <a:p>
            <a:pPr algn="just"/>
            <a:r>
              <a:rPr lang="es-ES" sz="2000" dirty="0"/>
              <a:t>Verificar si la interfaz es lo suficientemente entendible, su uso es satisfactorio, las tareas a realizar son claras y no complejas de hacer.</a:t>
            </a:r>
          </a:p>
          <a:p>
            <a:pPr algn="just"/>
            <a:r>
              <a:rPr lang="es-MX" sz="2000" dirty="0"/>
              <a:t>Herramientas (como cuestionarios previo y posterior a las pruebas), métricas, instrumentos y listas de cotejo necesarios para llevarlas a cabo y recabar la información obtenida.</a:t>
            </a:r>
            <a:endParaRPr lang="es-ES" sz="2000" dirty="0"/>
          </a:p>
        </p:txBody>
      </p:sp>
      <p:pic>
        <p:nvPicPr>
          <p:cNvPr id="1026" name="Picture 2" descr="Día mundial de la Usabilidad: IA para ayudar a nuestros usuarios - Blog IDA  Chile | Estrategia para el éxito de tu negocio">
            <a:extLst>
              <a:ext uri="{FF2B5EF4-FFF2-40B4-BE49-F238E27FC236}">
                <a16:creationId xmlns:a16="http://schemas.microsoft.com/office/drawing/2014/main" id="{8ECA7253-4B5F-C873-D9F0-7E788798C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53" r="24503"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28"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725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DFAEC-8AF8-BE3F-37E7-018DD9B4FA90}"/>
              </a:ext>
            </a:extLst>
          </p:cNvPr>
          <p:cNvSpPr>
            <a:spLocks noGrp="1"/>
          </p:cNvSpPr>
          <p:nvPr>
            <p:ph type="title"/>
          </p:nvPr>
        </p:nvSpPr>
        <p:spPr/>
        <p:txBody>
          <a:bodyPr/>
          <a:lstStyle/>
          <a:p>
            <a:r>
              <a:rPr lang="es-ES" dirty="0"/>
              <a:t>Nuevos requisitos funcionales</a:t>
            </a:r>
          </a:p>
        </p:txBody>
      </p:sp>
      <p:sp>
        <p:nvSpPr>
          <p:cNvPr id="3" name="Marcador de contenido 2">
            <a:extLst>
              <a:ext uri="{FF2B5EF4-FFF2-40B4-BE49-F238E27FC236}">
                <a16:creationId xmlns:a16="http://schemas.microsoft.com/office/drawing/2014/main" id="{D5393032-6CD3-6C2C-6D9E-4EA2D1CC8AE3}"/>
              </a:ext>
            </a:extLst>
          </p:cNvPr>
          <p:cNvSpPr>
            <a:spLocks noGrp="1"/>
          </p:cNvSpPr>
          <p:nvPr>
            <p:ph idx="1"/>
          </p:nvPr>
        </p:nvSpPr>
        <p:spPr>
          <a:xfrm>
            <a:off x="677334" y="1603948"/>
            <a:ext cx="8596668" cy="5254052"/>
          </a:xfrm>
        </p:spPr>
        <p:txBody>
          <a:bodyPr>
            <a:normAutofit/>
          </a:bodyPr>
          <a:lstStyle/>
          <a:p>
            <a:pPr marL="0" indent="0" algn="just">
              <a:buNone/>
            </a:pPr>
            <a:r>
              <a:rPr lang="es-MX" sz="20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RF03</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Inicio de sesión. </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El usuario podrá iniciar sesión mediante el uso de su correo electrónico y la contraseña proporcionados al momento de registrarse, esta ventana dará acceso a las ventanas de registro de usuario, recuperar contraseña y un </a:t>
            </a:r>
            <a:r>
              <a:rPr lang="es-MX" sz="20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checkbox</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para recordarme.</a:t>
            </a:r>
            <a:endParaRPr lang="es-MX"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20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RF04</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Recordarme.</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Si el usuario palomea la casilla de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recordarme</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al momento de iniciar sesión, no se le pedirán nuevamente sus datos para iniciar sesión, en su lugar se le redirigirá a la página de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Bienvenida/actualización de datos</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s-MX"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20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RF05</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Tutorial de uso.</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Cuando el usuario abra e inicie sesión por primera vez se ejecutará un tutorial explicando cada parte de la interfaz del sistema y el uso de las secciones correspondientes.</a:t>
            </a:r>
            <a:endParaRPr lang="es-MX"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20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RF06</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20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Recuperar contraseña. </a:t>
            </a:r>
            <a:r>
              <a:rPr lang="es-MX"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El usuario podrá hacer la solicitud para recuperar su contraseña proporcionando su correo electrónico, se validará que dicho usuario fue dado de alta en el sistema y se enviara a su correo la contraseña.</a:t>
            </a:r>
            <a:endParaRPr lang="es-MX"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s-ES" sz="2000" dirty="0"/>
          </a:p>
        </p:txBody>
      </p:sp>
    </p:spTree>
    <p:extLst>
      <p:ext uri="{BB962C8B-B14F-4D97-AF65-F5344CB8AC3E}">
        <p14:creationId xmlns:p14="http://schemas.microsoft.com/office/powerpoint/2010/main" val="100510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DFAEC-8AF8-BE3F-37E7-018DD9B4FA90}"/>
              </a:ext>
            </a:extLst>
          </p:cNvPr>
          <p:cNvSpPr>
            <a:spLocks noGrp="1"/>
          </p:cNvSpPr>
          <p:nvPr>
            <p:ph type="title"/>
          </p:nvPr>
        </p:nvSpPr>
        <p:spPr/>
        <p:txBody>
          <a:bodyPr/>
          <a:lstStyle/>
          <a:p>
            <a:r>
              <a:rPr lang="es-ES"/>
              <a:t>Nuevos requisitos funcionales</a:t>
            </a:r>
            <a:endParaRPr lang="es-ES" dirty="0"/>
          </a:p>
        </p:txBody>
      </p:sp>
      <p:sp>
        <p:nvSpPr>
          <p:cNvPr id="3" name="Marcador de contenido 2">
            <a:extLst>
              <a:ext uri="{FF2B5EF4-FFF2-40B4-BE49-F238E27FC236}">
                <a16:creationId xmlns:a16="http://schemas.microsoft.com/office/drawing/2014/main" id="{D5393032-6CD3-6C2C-6D9E-4EA2D1CC8AE3}"/>
              </a:ext>
            </a:extLst>
          </p:cNvPr>
          <p:cNvSpPr>
            <a:spLocks noGrp="1"/>
          </p:cNvSpPr>
          <p:nvPr>
            <p:ph idx="1"/>
          </p:nvPr>
        </p:nvSpPr>
        <p:spPr>
          <a:xfrm>
            <a:off x="677334" y="1603948"/>
            <a:ext cx="8596668" cy="5254052"/>
          </a:xfrm>
        </p:spPr>
        <p:txBody>
          <a:bodyPr>
            <a:normAutofit/>
          </a:bodyPr>
          <a:lstStyle/>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RF07</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Bienvenida/actualización de datos. </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Cuando el usuario haya iniciado sesión tendrá un mensaje de bienvenida, se contarán con dos campos donde podrá actualizar, de forma opcional, sus datos de peso y altura, de ser actualizados se debe de desplegar el mensaje “Datos actualizados con éxito”, de ser o no actualizados los datos, se redirigirá el usuario a la página de inicio.</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RF08</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Reconocimiento de báscula. </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El sistema debe de reconocer automáticamente si se tiene o se conecta alguna báscula.</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RF09</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Actualización por báscula. </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Si el usuario se encuentra en el apartado de actualizar datos, el sistema podrá emplear los datos que envía la báscula a la computadora para llenar automáticamente el campo de peso.</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RF10</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Barra de navegación.</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Dentro de la barra de navegación se tendrá las siguientes secciones: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inicio, registro de dieta</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registro de nivel de glucosa,</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recomendaciones </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y</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generar gráfica</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que redirigirán al usuario a su respectiva página. Estas secciones tomaran un color diferente a las demás según la página en la que se encuentren.</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s-ES" sz="2000" dirty="0"/>
          </a:p>
        </p:txBody>
      </p:sp>
    </p:spTree>
    <p:extLst>
      <p:ext uri="{BB962C8B-B14F-4D97-AF65-F5344CB8AC3E}">
        <p14:creationId xmlns:p14="http://schemas.microsoft.com/office/powerpoint/2010/main" val="215893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DFAEC-8AF8-BE3F-37E7-018DD9B4FA90}"/>
              </a:ext>
            </a:extLst>
          </p:cNvPr>
          <p:cNvSpPr>
            <a:spLocks noGrp="1"/>
          </p:cNvSpPr>
          <p:nvPr>
            <p:ph type="title"/>
          </p:nvPr>
        </p:nvSpPr>
        <p:spPr/>
        <p:txBody>
          <a:bodyPr/>
          <a:lstStyle/>
          <a:p>
            <a:r>
              <a:rPr lang="es-ES" dirty="0"/>
              <a:t>Nuevos requisitos funcionales</a:t>
            </a:r>
          </a:p>
        </p:txBody>
      </p:sp>
      <p:sp>
        <p:nvSpPr>
          <p:cNvPr id="3" name="Marcador de contenido 2">
            <a:extLst>
              <a:ext uri="{FF2B5EF4-FFF2-40B4-BE49-F238E27FC236}">
                <a16:creationId xmlns:a16="http://schemas.microsoft.com/office/drawing/2014/main" id="{D5393032-6CD3-6C2C-6D9E-4EA2D1CC8AE3}"/>
              </a:ext>
            </a:extLst>
          </p:cNvPr>
          <p:cNvSpPr>
            <a:spLocks noGrp="1"/>
          </p:cNvSpPr>
          <p:nvPr>
            <p:ph idx="1"/>
          </p:nvPr>
        </p:nvSpPr>
        <p:spPr>
          <a:xfrm>
            <a:off x="677334" y="1603948"/>
            <a:ext cx="8596668" cy="5254052"/>
          </a:xfrm>
        </p:spPr>
        <p:txBody>
          <a:bodyPr>
            <a:normAutofit/>
          </a:bodyPr>
          <a:lstStyle/>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RF11</a:t>
            </a: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MX"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Ícono usuario.</a:t>
            </a: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Dentro de la barra de navegación se tendrá un ícono de usuario que al hacerle clic desplegarán las siguientes opciones: </a:t>
            </a:r>
            <a:r>
              <a:rPr lang="es-MX"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actualizar datos</a:t>
            </a: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MX"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cerrar sesión </a:t>
            </a: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a:t>
            </a:r>
            <a:r>
              <a:rPr lang="es-MX"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acerca de.</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RF12</a:t>
            </a:r>
            <a:r>
              <a:rPr lang="es-MX"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Página inicio.</a:t>
            </a:r>
            <a:r>
              <a:rPr lang="es-MX"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 página “inicio” tendrá una sección para una recomendación del día y otra para recomendaciones generales (máximo 3) en relación con el cuidado de la dieta y el nivel de glucosa, estas serán obtenidas a partir de una inteligencia artificial.</a:t>
            </a:r>
          </a:p>
          <a:p>
            <a:pPr marL="0" indent="0" algn="just">
              <a:lnSpc>
                <a:spcPct val="107000"/>
              </a:lnSpc>
              <a:spcAft>
                <a:spcPts val="800"/>
              </a:spcAft>
              <a:buNone/>
            </a:pPr>
            <a:r>
              <a:rPr lang="es-MX"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RF13</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Página registro de dieta</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Dentro de la página “registro de dieta” se tendrá un </a:t>
            </a:r>
            <a:r>
              <a:rPr lang="es-MX" sz="1800" i="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textarea</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con un </a:t>
            </a:r>
            <a:r>
              <a:rPr lang="es-MX" sz="1800" i="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placeholder</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que diga “Ingresa información acerca de tu dieta”, debajo un botón que enviará dicha información a la base de datos junto con la fecha y hora.</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RF17</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1800"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Sugerir generar gráfica.</a:t>
            </a:r>
            <a:r>
              <a:rPr lang="es-MX"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Cuando el usuario realice un registro en la página de “registro de nivel de glucosa” la sección generar gráfica debe parpadear por unos 3 segundos.</a:t>
            </a:r>
            <a:endParaRPr lang="es-MX"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s-E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28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A676A-C0EF-33CC-9725-DD8962E9054D}"/>
              </a:ext>
            </a:extLst>
          </p:cNvPr>
          <p:cNvSpPr>
            <a:spLocks noGrp="1"/>
          </p:cNvSpPr>
          <p:nvPr>
            <p:ph type="title"/>
          </p:nvPr>
        </p:nvSpPr>
        <p:spPr/>
        <p:txBody>
          <a:bodyPr/>
          <a:lstStyle/>
          <a:p>
            <a:r>
              <a:rPr lang="es-ES" dirty="0"/>
              <a:t>Nuevos requisitos funcionales</a:t>
            </a:r>
            <a:endParaRPr lang="es-MX" dirty="0"/>
          </a:p>
        </p:txBody>
      </p:sp>
      <p:sp>
        <p:nvSpPr>
          <p:cNvPr id="3" name="Marcador de contenido 2">
            <a:extLst>
              <a:ext uri="{FF2B5EF4-FFF2-40B4-BE49-F238E27FC236}">
                <a16:creationId xmlns:a16="http://schemas.microsoft.com/office/drawing/2014/main" id="{055D394A-09D8-F10F-31C3-69BFBAFC309C}"/>
              </a:ext>
            </a:extLst>
          </p:cNvPr>
          <p:cNvSpPr>
            <a:spLocks noGrp="1"/>
          </p:cNvSpPr>
          <p:nvPr>
            <p:ph idx="1"/>
          </p:nvPr>
        </p:nvSpPr>
        <p:spPr/>
        <p:txBody>
          <a:bodyPr/>
          <a:lstStyle/>
          <a:p>
            <a:pPr marL="0" indent="0" algn="just">
              <a:lnSpc>
                <a:spcPct val="107000"/>
              </a:lnSpc>
              <a:spcAft>
                <a:spcPts val="800"/>
              </a:spcAft>
              <a:buNone/>
            </a:pPr>
            <a:r>
              <a:rPr lang="es-MX"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RF22</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Actualizar datos.</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 opción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actualizar datos</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desplegado por el icono del usuario redirigirá al usuario a la página de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Bienvenida/actualizar datos.</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RF23</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Cerrar sesión.</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 opción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cerrar sesión</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desplegado por el ícono del usuario desplegará una ventana flotante con el mensaje “¿Seguro que quiere cerrar sesión?”, de ser afirmativa la respuesta el sistema desplegará el mensaje de “Sesión cerrada” y redirigirá al usuario a la pantalla de inicio de sesión donde tendrá que nuevamente iniciar sesión y la funcionalidad de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recuérdame</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 cancelará, en caso de ser negativa la respuesta el sistema solo desaparecerá la ventana flotante.</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RF24</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Acerca de.</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 opción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acerca de</a:t>
            </a:r>
            <a:r>
              <a:rPr lang="es-MX"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desplegado por el icono del usuario redirigirá al usuario a la página de </a:t>
            </a:r>
            <a:r>
              <a:rPr lang="es-MX"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Información de la aplicación.</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355598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25E57-2425-7E56-B351-77415A68B158}"/>
              </a:ext>
            </a:extLst>
          </p:cNvPr>
          <p:cNvSpPr>
            <a:spLocks noGrp="1"/>
          </p:cNvSpPr>
          <p:nvPr>
            <p:ph type="title"/>
          </p:nvPr>
        </p:nvSpPr>
        <p:spPr/>
        <p:txBody>
          <a:bodyPr/>
          <a:lstStyle/>
          <a:p>
            <a:r>
              <a:rPr lang="es-MX" dirty="0"/>
              <a:t>Nuevos requisitos no funcionales (Usabilidad)</a:t>
            </a:r>
          </a:p>
        </p:txBody>
      </p:sp>
      <p:sp>
        <p:nvSpPr>
          <p:cNvPr id="3" name="Marcador de contenido 2">
            <a:extLst>
              <a:ext uri="{FF2B5EF4-FFF2-40B4-BE49-F238E27FC236}">
                <a16:creationId xmlns:a16="http://schemas.microsoft.com/office/drawing/2014/main" id="{0AAAB66F-E883-EC3C-A0BC-6D39DFED3557}"/>
              </a:ext>
            </a:extLst>
          </p:cNvPr>
          <p:cNvSpPr>
            <a:spLocks noGrp="1"/>
          </p:cNvSpPr>
          <p:nvPr>
            <p:ph idx="1"/>
          </p:nvPr>
        </p:nvSpPr>
        <p:spPr>
          <a:xfrm>
            <a:off x="677334" y="2160589"/>
            <a:ext cx="8596668" cy="4405103"/>
          </a:xfrm>
        </p:spPr>
        <p:txBody>
          <a:bodyPr>
            <a:normAutofit fontScale="92500"/>
          </a:bodyPr>
          <a:lstStyle/>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RNF09</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Nivel de usabilidad</a:t>
            </a:r>
            <a:r>
              <a:rPr lang="es-MX" sz="1800" dirty="0">
                <a:effectLst/>
                <a:latin typeface="Times New Roman" panose="02020603050405020304" pitchFamily="18" charset="0"/>
                <a:ea typeface="Calibri" panose="020F0502020204030204" pitchFamily="34" charset="0"/>
                <a:cs typeface="Arial" panose="020B0604020202020204" pitchFamily="34" charset="0"/>
              </a:rPr>
              <a:t>. El sistema debe de poder ser empleado para las personas de la tercera edad sin dificultad alguna.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RNF10</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Facilidad de inicio de sesión. </a:t>
            </a:r>
            <a:r>
              <a:rPr lang="es-MX" sz="1800" dirty="0">
                <a:effectLst/>
                <a:latin typeface="Times New Roman" panose="02020603050405020304" pitchFamily="18" charset="0"/>
                <a:ea typeface="Calibri" panose="020F0502020204030204" pitchFamily="34" charset="0"/>
                <a:cs typeface="Arial" panose="020B0604020202020204" pitchFamily="34" charset="0"/>
              </a:rPr>
              <a:t>El usuario podrá realizar su inicio de sesión desde cualquier página.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RNF11. </a:t>
            </a:r>
            <a:r>
              <a:rPr lang="es-MX" sz="1800" i="1" dirty="0">
                <a:effectLst/>
                <a:latin typeface="Times New Roman" panose="02020603050405020304" pitchFamily="18" charset="0"/>
                <a:ea typeface="Calibri" panose="020F0502020204030204" pitchFamily="34" charset="0"/>
                <a:cs typeface="Arial" panose="020B0604020202020204" pitchFamily="34" charset="0"/>
              </a:rPr>
              <a:t>Seguimiento del método y diseño centrado en el usuario</a:t>
            </a:r>
            <a:r>
              <a:rPr lang="es-MX" sz="1800" dirty="0">
                <a:effectLst/>
                <a:latin typeface="Times New Roman" panose="02020603050405020304" pitchFamily="18" charset="0"/>
                <a:ea typeface="Calibri" panose="020F0502020204030204" pitchFamily="34" charset="0"/>
                <a:cs typeface="Arial" panose="020B0604020202020204" pitchFamily="34" charset="0"/>
              </a:rPr>
              <a:t>. El sistema deberá ser diseñado y atractivo principalmente para personas de la tercera edad.</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RNF12. </a:t>
            </a:r>
            <a:r>
              <a:rPr lang="es-MX" sz="1800" i="1" dirty="0">
                <a:effectLst/>
                <a:latin typeface="Times New Roman" panose="02020603050405020304" pitchFamily="18" charset="0"/>
                <a:ea typeface="Calibri" panose="020F0502020204030204" pitchFamily="34" charset="0"/>
                <a:cs typeface="Arial" panose="020B0604020202020204" pitchFamily="34" charset="0"/>
              </a:rPr>
              <a:t>Facilidad de uso. </a:t>
            </a:r>
            <a:r>
              <a:rPr lang="es-MX" sz="1800" dirty="0">
                <a:effectLst/>
                <a:latin typeface="Times New Roman" panose="02020603050405020304" pitchFamily="18" charset="0"/>
                <a:ea typeface="Calibri" panose="020F0502020204030204" pitchFamily="34" charset="0"/>
                <a:cs typeface="Arial" panose="020B0604020202020204" pitchFamily="34" charset="0"/>
              </a:rPr>
              <a:t>Un usuario nuevo debe aprender a usar la aplicación después de, al menos, 10 minutos de probarla.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RNF13.</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Lenguaje.</a:t>
            </a:r>
            <a:r>
              <a:rPr lang="es-MX" sz="1800" dirty="0">
                <a:effectLst/>
                <a:latin typeface="Times New Roman" panose="02020603050405020304" pitchFamily="18" charset="0"/>
                <a:ea typeface="Calibri" panose="020F0502020204030204" pitchFamily="34" charset="0"/>
                <a:cs typeface="Arial" panose="020B0604020202020204" pitchFamily="34" charset="0"/>
              </a:rPr>
              <a:t> El lenguaje utilizado deberá ser lenguaje natural, evitando toda clase de tecnicismos.</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RNF14.</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Tamaño de fuente.</a:t>
            </a:r>
            <a:r>
              <a:rPr lang="es-MX" sz="1800" dirty="0">
                <a:effectLst/>
                <a:latin typeface="Times New Roman" panose="02020603050405020304" pitchFamily="18" charset="0"/>
                <a:ea typeface="Calibri" panose="020F0502020204030204" pitchFamily="34" charset="0"/>
                <a:cs typeface="Arial" panose="020B0604020202020204" pitchFamily="34" charset="0"/>
              </a:rPr>
              <a:t> Se deberá utilizar una fuente de texto igual o mayor a 16 puntos.</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338846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FB7A3-5579-EF7F-4FF1-AE6C3444446B}"/>
              </a:ext>
            </a:extLst>
          </p:cNvPr>
          <p:cNvSpPr>
            <a:spLocks noGrp="1"/>
          </p:cNvSpPr>
          <p:nvPr>
            <p:ph type="title"/>
          </p:nvPr>
        </p:nvSpPr>
        <p:spPr/>
        <p:txBody>
          <a:bodyPr/>
          <a:lstStyle/>
          <a:p>
            <a:r>
              <a:rPr lang="es-MX" dirty="0"/>
              <a:t>Nuevos requisitos no funcionales (Usabilidad)</a:t>
            </a:r>
          </a:p>
        </p:txBody>
      </p:sp>
      <p:sp>
        <p:nvSpPr>
          <p:cNvPr id="3" name="Marcador de contenido 2">
            <a:extLst>
              <a:ext uri="{FF2B5EF4-FFF2-40B4-BE49-F238E27FC236}">
                <a16:creationId xmlns:a16="http://schemas.microsoft.com/office/drawing/2014/main" id="{B8624383-AA14-DA6A-DC3F-AC2EAC74E1D7}"/>
              </a:ext>
            </a:extLst>
          </p:cNvPr>
          <p:cNvSpPr>
            <a:spLocks noGrp="1"/>
          </p:cNvSpPr>
          <p:nvPr>
            <p:ph idx="1"/>
          </p:nvPr>
        </p:nvSpPr>
        <p:spPr/>
        <p:txBody>
          <a:bodyPr>
            <a:normAutofit lnSpcReduction="10000"/>
          </a:bodyPr>
          <a:lstStyle/>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RNF15.</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Ajuste de tamaño de fuente. </a:t>
            </a:r>
            <a:r>
              <a:rPr lang="es-MX" sz="1800" dirty="0">
                <a:effectLst/>
                <a:latin typeface="Times New Roman" panose="02020603050405020304" pitchFamily="18" charset="0"/>
                <a:ea typeface="Calibri" panose="020F0502020204030204" pitchFamily="34" charset="0"/>
                <a:cs typeface="Arial" panose="020B0604020202020204" pitchFamily="34" charset="0"/>
              </a:rPr>
              <a:t>El sistema tendrá la opción de ajustar el tamaño de su fuente a su conveniencia.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RNF16.</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Colores de la interfaz. </a:t>
            </a:r>
            <a:r>
              <a:rPr lang="es-MX" sz="1800" dirty="0">
                <a:effectLst/>
                <a:latin typeface="Times New Roman" panose="02020603050405020304" pitchFamily="18" charset="0"/>
                <a:ea typeface="Calibri" panose="020F0502020204030204" pitchFamily="34" charset="0"/>
                <a:cs typeface="Arial" panose="020B0604020202020204" pitchFamily="34" charset="0"/>
              </a:rPr>
              <a:t>Se deberá evitar el uso del color azul en elementos importantes de la interfaz.</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RNF17.</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Manual de usuario.</a:t>
            </a:r>
            <a:r>
              <a:rPr lang="es-MX" sz="1800" dirty="0">
                <a:effectLst/>
                <a:latin typeface="Times New Roman" panose="02020603050405020304" pitchFamily="18" charset="0"/>
                <a:ea typeface="Calibri" panose="020F0502020204030204" pitchFamily="34" charset="0"/>
                <a:cs typeface="Arial" panose="020B0604020202020204" pitchFamily="34" charset="0"/>
              </a:rPr>
              <a:t> El sistema debe contar con manuales de usuario estructurados adecuadamente.</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RNF18.</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Mensajes de error.</a:t>
            </a:r>
            <a:r>
              <a:rPr lang="es-MX" sz="1800" dirty="0">
                <a:effectLst/>
                <a:latin typeface="Times New Roman" panose="02020603050405020304" pitchFamily="18" charset="0"/>
                <a:ea typeface="Calibri" panose="020F0502020204030204" pitchFamily="34" charset="0"/>
                <a:cs typeface="Arial" panose="020B0604020202020204" pitchFamily="34" charset="0"/>
              </a:rPr>
              <a:t> El sistema debe proporcionar mensajes de error que sean informativos y orientados a usuario final.</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s-MX" sz="1800" b="1" dirty="0">
                <a:effectLst/>
                <a:latin typeface="Times New Roman" panose="02020603050405020304" pitchFamily="18" charset="0"/>
                <a:ea typeface="Calibri" panose="020F0502020204030204" pitchFamily="34" charset="0"/>
                <a:cs typeface="Arial" panose="020B0604020202020204" pitchFamily="34" charset="0"/>
              </a:rPr>
              <a:t>RNF19.</a:t>
            </a:r>
            <a:r>
              <a:rPr lang="es-MX" sz="1800" dirty="0">
                <a:effectLst/>
                <a:latin typeface="Times New Roman" panose="02020603050405020304" pitchFamily="18" charset="0"/>
                <a:ea typeface="Calibri" panose="020F0502020204030204" pitchFamily="34" charset="0"/>
                <a:cs typeface="Arial" panose="020B0604020202020204" pitchFamily="34" charset="0"/>
              </a:rPr>
              <a:t> </a:t>
            </a:r>
            <a:r>
              <a:rPr lang="es-MX" sz="1800" i="1" dirty="0">
                <a:effectLst/>
                <a:latin typeface="Times New Roman" panose="02020603050405020304" pitchFamily="18" charset="0"/>
                <a:ea typeface="Calibri" panose="020F0502020204030204" pitchFamily="34" charset="0"/>
                <a:cs typeface="Arial" panose="020B0604020202020204" pitchFamily="34" charset="0"/>
              </a:rPr>
              <a:t>Tasa de errores.</a:t>
            </a:r>
            <a:r>
              <a:rPr lang="es-MX" sz="1800" dirty="0">
                <a:effectLst/>
                <a:latin typeface="Times New Roman" panose="02020603050405020304" pitchFamily="18" charset="0"/>
                <a:ea typeface="Calibri" panose="020F0502020204030204" pitchFamily="34" charset="0"/>
                <a:cs typeface="Arial" panose="020B0604020202020204" pitchFamily="34" charset="0"/>
              </a:rPr>
              <a:t> La tasa de errores cometidos por el usuario deberá ser menor del 1% de las transacciones totales ejecutadas en el sistema.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254114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6E86F-ADAA-BA69-FB81-B525C1FA4959}"/>
              </a:ext>
            </a:extLst>
          </p:cNvPr>
          <p:cNvSpPr>
            <a:spLocks noGrp="1"/>
          </p:cNvSpPr>
          <p:nvPr>
            <p:ph type="title"/>
          </p:nvPr>
        </p:nvSpPr>
        <p:spPr>
          <a:xfrm>
            <a:off x="677334" y="609600"/>
            <a:ext cx="8596668" cy="1320800"/>
          </a:xfrm>
        </p:spPr>
        <p:txBody>
          <a:bodyPr anchor="t">
            <a:normAutofit/>
          </a:bodyPr>
          <a:lstStyle/>
          <a:p>
            <a:r>
              <a:rPr lang="es-MX"/>
              <a:t>Entrevista y encuesta</a:t>
            </a:r>
          </a:p>
        </p:txBody>
      </p:sp>
      <p:pic>
        <p:nvPicPr>
          <p:cNvPr id="6" name="Imagen 6" descr="Diagrama, Icono&#10;&#10;Descripción generada automáticamente">
            <a:extLst>
              <a:ext uri="{FF2B5EF4-FFF2-40B4-BE49-F238E27FC236}">
                <a16:creationId xmlns:a16="http://schemas.microsoft.com/office/drawing/2014/main" id="{9ACCB936-3552-0ACF-D0B6-AEFD42F3C53B}"/>
              </a:ext>
            </a:extLst>
          </p:cNvPr>
          <p:cNvPicPr>
            <a:picLocks noChangeAspect="1"/>
          </p:cNvPicPr>
          <p:nvPr/>
        </p:nvPicPr>
        <p:blipFill>
          <a:blip r:embed="rId2"/>
          <a:stretch>
            <a:fillRect/>
          </a:stretch>
        </p:blipFill>
        <p:spPr>
          <a:xfrm>
            <a:off x="1234269" y="2159331"/>
            <a:ext cx="4449698" cy="3882362"/>
          </a:xfrm>
          <a:prstGeom prst="rect">
            <a:avLst/>
          </a:prstGeom>
        </p:spPr>
      </p:pic>
      <p:sp>
        <p:nvSpPr>
          <p:cNvPr id="3" name="Marcador de contenido 2">
            <a:extLst>
              <a:ext uri="{FF2B5EF4-FFF2-40B4-BE49-F238E27FC236}">
                <a16:creationId xmlns:a16="http://schemas.microsoft.com/office/drawing/2014/main" id="{9E01DD2D-BEFE-6249-3893-D7F5269CAEC2}"/>
              </a:ext>
            </a:extLst>
          </p:cNvPr>
          <p:cNvSpPr>
            <a:spLocks noGrp="1"/>
          </p:cNvSpPr>
          <p:nvPr>
            <p:ph idx="1"/>
          </p:nvPr>
        </p:nvSpPr>
        <p:spPr>
          <a:xfrm>
            <a:off x="6416039" y="2160589"/>
            <a:ext cx="2927185" cy="3880773"/>
          </a:xfrm>
        </p:spPr>
        <p:txBody>
          <a:bodyPr vert="horz" lIns="91440" tIns="45720" rIns="91440" bIns="45720" rtlCol="0" anchor="t">
            <a:normAutofit/>
          </a:bodyPr>
          <a:lstStyle/>
          <a:p>
            <a:pPr marL="0" indent="0">
              <a:buNone/>
            </a:pPr>
            <a:r>
              <a:rPr lang="es-MX" sz="1500"/>
              <a:t>Se diseñaron y aplicaron:</a:t>
            </a:r>
          </a:p>
          <a:p>
            <a:r>
              <a:rPr lang="es-MX" sz="1500"/>
              <a:t>Entrevista destinada para el personal médico profesional (1 médico).</a:t>
            </a:r>
          </a:p>
          <a:p>
            <a:r>
              <a:rPr lang="es-MX" sz="1500"/>
              <a:t>Encuesta para usuarios y público objetivo (20 voluntarios).</a:t>
            </a:r>
          </a:p>
        </p:txBody>
      </p:sp>
    </p:spTree>
    <p:extLst>
      <p:ext uri="{BB962C8B-B14F-4D97-AF65-F5344CB8AC3E}">
        <p14:creationId xmlns:p14="http://schemas.microsoft.com/office/powerpoint/2010/main" val="221285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equeo-medico-entrevista-medica | Auna">
            <a:extLst>
              <a:ext uri="{FF2B5EF4-FFF2-40B4-BE49-F238E27FC236}">
                <a16:creationId xmlns:a16="http://schemas.microsoft.com/office/drawing/2014/main" id="{DF747783-AAD9-B46D-8717-7C78CD44750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1"/>
            <a:ext cx="12192000" cy="685613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5831BBB-794E-58A5-2D91-FF9914BDCC4E}"/>
              </a:ext>
            </a:extLst>
          </p:cNvPr>
          <p:cNvSpPr>
            <a:spLocks noGrp="1"/>
          </p:cNvSpPr>
          <p:nvPr>
            <p:ph type="title"/>
          </p:nvPr>
        </p:nvSpPr>
        <p:spPr/>
        <p:txBody>
          <a:bodyPr/>
          <a:lstStyle/>
          <a:p>
            <a:r>
              <a:rPr lang="es-ES" dirty="0"/>
              <a:t>Resultados de entrevista</a:t>
            </a:r>
          </a:p>
        </p:txBody>
      </p:sp>
      <p:sp>
        <p:nvSpPr>
          <p:cNvPr id="3" name="Marcador de contenido 2">
            <a:extLst>
              <a:ext uri="{FF2B5EF4-FFF2-40B4-BE49-F238E27FC236}">
                <a16:creationId xmlns:a16="http://schemas.microsoft.com/office/drawing/2014/main" id="{7E809C4C-5CAC-22BF-1763-1FA2939D457C}"/>
              </a:ext>
            </a:extLst>
          </p:cNvPr>
          <p:cNvSpPr>
            <a:spLocks noGrp="1"/>
          </p:cNvSpPr>
          <p:nvPr>
            <p:ph idx="1"/>
          </p:nvPr>
        </p:nvSpPr>
        <p:spPr>
          <a:xfrm>
            <a:off x="677334" y="1648919"/>
            <a:ext cx="10280476" cy="5006714"/>
          </a:xfrm>
        </p:spPr>
        <p:txBody>
          <a:bodyPr>
            <a:normAutofit fontScale="92500" lnSpcReduction="20000"/>
          </a:bodyPr>
          <a:lstStyle/>
          <a:p>
            <a:pPr marL="0" indent="0" algn="just" rtl="0" fontAlgn="base">
              <a:buNone/>
            </a:pPr>
            <a:r>
              <a:rPr lang="es-MX" sz="1900" b="0" i="0">
                <a:solidFill>
                  <a:srgbClr val="000000"/>
                </a:solidFill>
                <a:effectLst/>
                <a:latin typeface="Arial" panose="020B0604020202020204" pitchFamily="34" charset="0"/>
              </a:rPr>
              <a:t>El Dr. Díaz menciona que el sedentarismo y los malos hábitos de alimentación son los principales causantes de la diabetes, enfermedad que se evitaría si se implementaran programas educacionales que promovieran una buena alimentación y ejercicio físico. </a:t>
            </a:r>
            <a:endParaRPr lang="es-MX" sz="1900" b="0" i="0">
              <a:solidFill>
                <a:srgbClr val="000000"/>
              </a:solidFill>
              <a:effectLst/>
              <a:latin typeface="Segoe UI" panose="020B0502040204020203" pitchFamily="34" charset="0"/>
            </a:endParaRPr>
          </a:p>
          <a:p>
            <a:pPr marL="0" indent="0" algn="just" rtl="0" fontAlgn="base">
              <a:buNone/>
            </a:pPr>
            <a:r>
              <a:rPr lang="es-MX" sz="1900" b="0" i="0">
                <a:solidFill>
                  <a:srgbClr val="000000"/>
                </a:solidFill>
                <a:effectLst/>
                <a:latin typeface="Arial" panose="020B0604020202020204" pitchFamily="34" charset="0"/>
              </a:rPr>
              <a:t>Síntomas que pueden darnos señales de que somos diabéticos orinar muchas veces en la noche, mucha sed, pérdida de peso y aumento de apetito. </a:t>
            </a:r>
            <a:endParaRPr lang="es-MX" sz="1900" b="0" i="0">
              <a:solidFill>
                <a:srgbClr val="000000"/>
              </a:solidFill>
              <a:effectLst/>
              <a:latin typeface="Segoe UI" panose="020B0502040204020203" pitchFamily="34" charset="0"/>
            </a:endParaRPr>
          </a:p>
          <a:p>
            <a:pPr marL="0" indent="0" algn="just" rtl="0" fontAlgn="base">
              <a:buNone/>
            </a:pPr>
            <a:r>
              <a:rPr lang="es-MX" sz="1900" b="0" i="0">
                <a:solidFill>
                  <a:srgbClr val="000000"/>
                </a:solidFill>
                <a:effectLst/>
                <a:latin typeface="Arial" panose="020B0604020202020204" pitchFamily="34" charset="0"/>
              </a:rPr>
              <a:t>El control de la glucemia es útil para prevenir complicaciones crónicas, así como también los programas de detección precoz.  La medición de la glucosa se da en función de si la persona está estable o no y del tipo de tratamiento, puede oscilar de una vez a siete veces al día. </a:t>
            </a:r>
            <a:endParaRPr lang="es-MX" sz="1900" b="0" i="0">
              <a:solidFill>
                <a:srgbClr val="000000"/>
              </a:solidFill>
              <a:effectLst/>
              <a:latin typeface="Segoe UI" panose="020B0502040204020203" pitchFamily="34" charset="0"/>
            </a:endParaRPr>
          </a:p>
          <a:p>
            <a:pPr marL="0" indent="0" algn="just" rtl="0" fontAlgn="base">
              <a:buNone/>
            </a:pPr>
            <a:r>
              <a:rPr lang="es-MX" sz="1900" b="0" i="0">
                <a:solidFill>
                  <a:srgbClr val="000000"/>
                </a:solidFill>
                <a:effectLst/>
                <a:latin typeface="Arial" panose="020B0604020202020204" pitchFamily="34" charset="0"/>
              </a:rPr>
              <a:t>El Dr. también explica que existen fármacos orales y subcutáneos para la diabetes, aunque menciona que el suministro de insulina no es nada incómodo.  </a:t>
            </a:r>
            <a:endParaRPr lang="es-MX" sz="1900" b="0" i="0">
              <a:solidFill>
                <a:srgbClr val="000000"/>
              </a:solidFill>
              <a:effectLst/>
              <a:latin typeface="Segoe UI" panose="020B0502040204020203" pitchFamily="34" charset="0"/>
            </a:endParaRPr>
          </a:p>
          <a:p>
            <a:pPr marL="0" indent="0" algn="just" rtl="0" fontAlgn="base">
              <a:buNone/>
            </a:pPr>
            <a:r>
              <a:rPr lang="es-MX" sz="1900" b="0" i="0">
                <a:solidFill>
                  <a:srgbClr val="000000"/>
                </a:solidFill>
                <a:effectLst/>
                <a:latin typeface="Arial" panose="020B0604020202020204" pitchFamily="34" charset="0"/>
              </a:rPr>
              <a:t>Entre los avances para el tratamiento de la diabetes se encuentra la terapia con células madre ha avanzado considerablemente en el campo experimental, pero todavía no es aplicable en el terreno clínico, de igual manera menciona también que la terapia celular con células madre y los tratamientos que modulan el sistema inmune posiblemente conseguirán la curación en algunas personas con diabetes mellitus tipo 1, mientras que en el caso de la diabetes tipo 2 la cirugía de la obesidad o cirugía metabólica consigue en muchos pacientes obesos que dejen de necesitar tratamiento con insulina o fármacos. </a:t>
            </a:r>
            <a:endParaRPr lang="es-MX" sz="1900" b="0" i="0">
              <a:solidFill>
                <a:srgbClr val="000000"/>
              </a:solidFill>
              <a:effectLst/>
              <a:latin typeface="Segoe UI" panose="020B0502040204020203" pitchFamily="34" charset="0"/>
            </a:endParaRPr>
          </a:p>
          <a:p>
            <a:pPr marL="0" indent="0" algn="just" rtl="0" fontAlgn="base">
              <a:buNone/>
            </a:pPr>
            <a:r>
              <a:rPr lang="es-MX" sz="1600" b="0" i="0">
                <a:solidFill>
                  <a:srgbClr val="000000"/>
                </a:solidFill>
                <a:effectLst/>
                <a:latin typeface="Arial" panose="020B0604020202020204" pitchFamily="34" charset="0"/>
              </a:rPr>
              <a:t> </a:t>
            </a:r>
            <a:endParaRPr lang="es-MX" sz="1600" b="0" i="0">
              <a:solidFill>
                <a:srgbClr val="000000"/>
              </a:solidFill>
              <a:effectLst/>
              <a:latin typeface="Segoe UI" panose="020B0502040204020203" pitchFamily="34" charset="0"/>
            </a:endParaRPr>
          </a:p>
          <a:p>
            <a:endParaRPr lang="es-ES" sz="1600" dirty="0"/>
          </a:p>
        </p:txBody>
      </p:sp>
    </p:spTree>
    <p:extLst>
      <p:ext uri="{BB962C8B-B14F-4D97-AF65-F5344CB8AC3E}">
        <p14:creationId xmlns:p14="http://schemas.microsoft.com/office/powerpoint/2010/main" val="39329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abetes y obesidad, el desafío del sistema de salud en México: OCDE">
            <a:extLst>
              <a:ext uri="{FF2B5EF4-FFF2-40B4-BE49-F238E27FC236}">
                <a16:creationId xmlns:a16="http://schemas.microsoft.com/office/drawing/2014/main" id="{E32B42C9-8F3A-6E10-69D7-85966FDF55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9105" b="4286"/>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Isosceles Triangle 70">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Parallelogram 72">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5831BBB-794E-58A5-2D91-FF9914BDCC4E}"/>
              </a:ext>
            </a:extLst>
          </p:cNvPr>
          <p:cNvSpPr>
            <a:spLocks noGrp="1"/>
          </p:cNvSpPr>
          <p:nvPr>
            <p:ph type="title"/>
          </p:nvPr>
        </p:nvSpPr>
        <p:spPr>
          <a:xfrm>
            <a:off x="2786047" y="609600"/>
            <a:ext cx="6487955" cy="1320800"/>
          </a:xfrm>
        </p:spPr>
        <p:txBody>
          <a:bodyPr anchor="t">
            <a:normAutofit/>
          </a:bodyPr>
          <a:lstStyle/>
          <a:p>
            <a:r>
              <a:rPr lang="es-ES"/>
              <a:t>Resultados de encuesta</a:t>
            </a:r>
          </a:p>
        </p:txBody>
      </p:sp>
      <p:sp>
        <p:nvSpPr>
          <p:cNvPr id="81"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E809C4C-5CAC-22BF-1763-1FA2939D457C}"/>
              </a:ext>
            </a:extLst>
          </p:cNvPr>
          <p:cNvSpPr>
            <a:spLocks noGrp="1"/>
          </p:cNvSpPr>
          <p:nvPr>
            <p:ph idx="1"/>
          </p:nvPr>
        </p:nvSpPr>
        <p:spPr>
          <a:xfrm>
            <a:off x="2786047" y="1430594"/>
            <a:ext cx="6487955" cy="5427396"/>
          </a:xfrm>
        </p:spPr>
        <p:txBody>
          <a:bodyPr>
            <a:normAutofit lnSpcReduction="10000"/>
          </a:bodyPr>
          <a:lstStyle/>
          <a:p>
            <a:pPr marL="0" indent="0" rtl="0" fontAlgn="base">
              <a:lnSpc>
                <a:spcPct val="90000"/>
              </a:lnSpc>
              <a:buNone/>
            </a:pPr>
            <a:r>
              <a:rPr lang="es-MX" sz="1600" b="0" i="0" dirty="0">
                <a:effectLst/>
                <a:latin typeface="Arial" panose="020B0604020202020204" pitchFamily="34" charset="0"/>
              </a:rPr>
              <a:t>Se realizó una encuesta a 20 pacientes diabéticos (10 hombres y 10 mujeres), con una edad media de 58 años, en la ciudad de Mérida, Yucatán, y se obtuvieron los siguientes resultados: </a:t>
            </a:r>
            <a:endParaRPr lang="es-MX" sz="1600" b="0" i="0" dirty="0">
              <a:effectLst/>
              <a:latin typeface="Segoe UI" panose="020B0502040204020203" pitchFamily="34" charset="0"/>
            </a:endParaRPr>
          </a:p>
          <a:p>
            <a:pPr rtl="0" fontAlgn="base">
              <a:lnSpc>
                <a:spcPct val="90000"/>
              </a:lnSpc>
              <a:buFont typeface="Arial" panose="020B0604020202020204" pitchFamily="34" charset="0"/>
              <a:buChar char="•"/>
            </a:pPr>
            <a:r>
              <a:rPr lang="es-MX" sz="1600" b="0" i="0" dirty="0">
                <a:effectLst/>
                <a:latin typeface="Arial" panose="020B0604020202020204" pitchFamily="34" charset="0"/>
              </a:rPr>
              <a:t>55% de los encuestados declararon que seguir el tratamiento de la diabetes les resultaba molesto.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60% piensan que vale la pena cumplir con el tratamiento para tener un buen control metabólico.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40% de los pacientes menciona que su tratamiento les resulta relativamente difícil de cumplir.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40% de los encuestados tratan de ajustarse lo más que puedan a su régimen de tratamiento.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65% menciona que realiza actividad física algunas veces al mes.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50% controla su peso cuando va a consulta con su médico, mientras que 15% dice que casi nunca toma el control de su peso.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65% declara que sigue una dieta especial.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La mitad de nuestros encuestados se suministran insulina. </a:t>
            </a:r>
          </a:p>
          <a:p>
            <a:pPr rtl="0" fontAlgn="base">
              <a:lnSpc>
                <a:spcPct val="90000"/>
              </a:lnSpc>
              <a:buFont typeface="Arial" panose="020B0604020202020204" pitchFamily="34" charset="0"/>
              <a:buChar char="•"/>
            </a:pPr>
            <a:r>
              <a:rPr lang="es-MX" sz="1600" b="0" i="0" dirty="0">
                <a:effectLst/>
                <a:latin typeface="Arial" panose="020B0604020202020204" pitchFamily="34" charset="0"/>
              </a:rPr>
              <a:t>35% de los participantes declaran que tiene que visitar frecuentemente al médico porque tienen molestias relacionadas con la diabetes. </a:t>
            </a:r>
            <a:endParaRPr lang="es-MX" sz="1600" b="0" i="0" dirty="0">
              <a:effectLst/>
              <a:latin typeface="Segoe UI" panose="020B0502040204020203" pitchFamily="34" charset="0"/>
            </a:endParaRPr>
          </a:p>
          <a:p>
            <a:pPr marL="0" indent="0">
              <a:lnSpc>
                <a:spcPct val="90000"/>
              </a:lnSpc>
              <a:buNone/>
            </a:pPr>
            <a:endParaRPr lang="es-ES" sz="1100" dirty="0"/>
          </a:p>
        </p:txBody>
      </p:sp>
      <p:sp>
        <p:nvSpPr>
          <p:cNvPr id="85"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96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Prototipos verticales">
            <a:extLst>
              <a:ext uri="{FF2B5EF4-FFF2-40B4-BE49-F238E27FC236}">
                <a16:creationId xmlns:a16="http://schemas.microsoft.com/office/drawing/2014/main" id="{13E38C05-4371-43A1-6CC8-4867743749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8" t="2594" r="18669" b="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65306DA-3973-4B77-BA9A-F8E30927715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PROTOTIPO </a:t>
            </a:r>
          </a:p>
        </p:txBody>
      </p:sp>
      <p:cxnSp>
        <p:nvCxnSpPr>
          <p:cNvPr id="83" name="Straight Connector 8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848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A274687E-CFEE-0637-A6F2-1FCD690F4EB1}"/>
              </a:ext>
            </a:extLst>
          </p:cNvPr>
          <p:cNvSpPr>
            <a:spLocks noGrp="1"/>
          </p:cNvSpPr>
          <p:nvPr>
            <p:ph idx="1"/>
          </p:nvPr>
        </p:nvSpPr>
        <p:spPr>
          <a:xfrm>
            <a:off x="70342" y="1272859"/>
            <a:ext cx="2864315" cy="4040369"/>
          </a:xfrm>
        </p:spPr>
        <p:txBody>
          <a:bodyPr/>
          <a:lstStyle/>
          <a:p>
            <a:pPr marL="0" indent="0" algn="just">
              <a:buClr>
                <a:srgbClr val="FFFFFF"/>
              </a:buClr>
              <a:buNone/>
            </a:pPr>
            <a:r>
              <a:rPr lang="es-MX"/>
              <a:t>Es la primera página que ve el usuario cuando inicia la sesión, puede cambiar sus datos u omitir el proceso de actualizarlos, en ambos casos se le redirecciona a la página principal.</a:t>
            </a:r>
            <a:endParaRPr lang="es-MX">
              <a:ea typeface="Calibri"/>
              <a:cs typeface="Calibri"/>
            </a:endParaRPr>
          </a:p>
        </p:txBody>
      </p:sp>
      <p:sp>
        <p:nvSpPr>
          <p:cNvPr id="6" name="Título 1">
            <a:extLst>
              <a:ext uri="{FF2B5EF4-FFF2-40B4-BE49-F238E27FC236}">
                <a16:creationId xmlns:a16="http://schemas.microsoft.com/office/drawing/2014/main" id="{9DCC6A31-78B5-8D97-129D-8BB625C4C10B}"/>
              </a:ext>
            </a:extLst>
          </p:cNvPr>
          <p:cNvSpPr>
            <a:spLocks noGrp="1"/>
          </p:cNvSpPr>
          <p:nvPr>
            <p:ph type="title"/>
          </p:nvPr>
        </p:nvSpPr>
        <p:spPr>
          <a:xfrm>
            <a:off x="185361" y="65496"/>
            <a:ext cx="3597560" cy="1456267"/>
          </a:xfrm>
        </p:spPr>
        <p:txBody>
          <a:bodyPr/>
          <a:lstStyle/>
          <a:p>
            <a:r>
              <a:rPr lang="es-MX"/>
              <a:t>Página de Bienvenida</a:t>
            </a:r>
          </a:p>
        </p:txBody>
      </p:sp>
      <p:pic>
        <p:nvPicPr>
          <p:cNvPr id="7" name="Imagen 7" descr="Interfaz de usuario gráfica&#10;&#10;Descripción generada automáticamente">
            <a:extLst>
              <a:ext uri="{FF2B5EF4-FFF2-40B4-BE49-F238E27FC236}">
                <a16:creationId xmlns:a16="http://schemas.microsoft.com/office/drawing/2014/main" id="{8A462919-8256-4911-2599-05C8F6E51344}"/>
              </a:ext>
            </a:extLst>
          </p:cNvPr>
          <p:cNvPicPr>
            <a:picLocks noChangeAspect="1"/>
          </p:cNvPicPr>
          <p:nvPr/>
        </p:nvPicPr>
        <p:blipFill>
          <a:blip r:embed="rId2"/>
          <a:stretch>
            <a:fillRect/>
          </a:stretch>
        </p:blipFill>
        <p:spPr>
          <a:xfrm>
            <a:off x="2927230" y="741796"/>
            <a:ext cx="9040482" cy="5647580"/>
          </a:xfrm>
          <a:prstGeom prst="rect">
            <a:avLst/>
          </a:prstGeom>
        </p:spPr>
      </p:pic>
    </p:spTree>
    <p:extLst>
      <p:ext uri="{BB962C8B-B14F-4D97-AF65-F5344CB8AC3E}">
        <p14:creationId xmlns:p14="http://schemas.microsoft.com/office/powerpoint/2010/main" val="299905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8BB76E2-10E2-4636-AE3B-73D037044930}"/>
              </a:ext>
            </a:extLst>
          </p:cNvPr>
          <p:cNvPicPr>
            <a:picLocks noChangeAspect="1"/>
          </p:cNvPicPr>
          <p:nvPr/>
        </p:nvPicPr>
        <p:blipFill rotWithShape="1">
          <a:blip r:embed="rId2"/>
          <a:srcRect l="11423" t="9415" r="11615" b="5210"/>
          <a:stretch/>
        </p:blipFill>
        <p:spPr>
          <a:xfrm>
            <a:off x="0" y="0"/>
            <a:ext cx="8180852" cy="5102301"/>
          </a:xfrm>
          <a:prstGeom prst="rect">
            <a:avLst/>
          </a:prstGeom>
        </p:spPr>
      </p:pic>
      <p:pic>
        <p:nvPicPr>
          <p:cNvPr id="13" name="Imagen 12">
            <a:extLst>
              <a:ext uri="{FF2B5EF4-FFF2-40B4-BE49-F238E27FC236}">
                <a16:creationId xmlns:a16="http://schemas.microsoft.com/office/drawing/2014/main" id="{1778710D-6642-4825-85B6-163550F62134}"/>
              </a:ext>
            </a:extLst>
          </p:cNvPr>
          <p:cNvPicPr>
            <a:picLocks noChangeAspect="1"/>
          </p:cNvPicPr>
          <p:nvPr/>
        </p:nvPicPr>
        <p:blipFill rotWithShape="1">
          <a:blip r:embed="rId3"/>
          <a:srcRect l="11520" t="26457" r="11518" b="12021"/>
          <a:stretch/>
        </p:blipFill>
        <p:spPr>
          <a:xfrm>
            <a:off x="0" y="3429000"/>
            <a:ext cx="8180852" cy="3676798"/>
          </a:xfrm>
          <a:prstGeom prst="rect">
            <a:avLst/>
          </a:prstGeom>
        </p:spPr>
      </p:pic>
      <p:sp>
        <p:nvSpPr>
          <p:cNvPr id="14" name="Título 1">
            <a:extLst>
              <a:ext uri="{FF2B5EF4-FFF2-40B4-BE49-F238E27FC236}">
                <a16:creationId xmlns:a16="http://schemas.microsoft.com/office/drawing/2014/main" id="{120BAC53-52B1-4407-9CD7-EDEBBC221843}"/>
              </a:ext>
            </a:extLst>
          </p:cNvPr>
          <p:cNvSpPr>
            <a:spLocks noGrp="1"/>
          </p:cNvSpPr>
          <p:nvPr>
            <p:ph type="title"/>
          </p:nvPr>
        </p:nvSpPr>
        <p:spPr>
          <a:xfrm>
            <a:off x="8366078" y="338666"/>
            <a:ext cx="3597560" cy="1456267"/>
          </a:xfrm>
        </p:spPr>
        <p:txBody>
          <a:bodyPr/>
          <a:lstStyle/>
          <a:p>
            <a:r>
              <a:rPr lang="es-MX">
                <a:solidFill>
                  <a:schemeClr val="tx1"/>
                </a:solidFill>
              </a:rPr>
              <a:t>Página principal</a:t>
            </a:r>
          </a:p>
        </p:txBody>
      </p:sp>
      <p:sp>
        <p:nvSpPr>
          <p:cNvPr id="15" name="Marcador de contenido 2">
            <a:extLst>
              <a:ext uri="{FF2B5EF4-FFF2-40B4-BE49-F238E27FC236}">
                <a16:creationId xmlns:a16="http://schemas.microsoft.com/office/drawing/2014/main" id="{85F87A34-4237-4AD1-AC10-5C2BD86B278C}"/>
              </a:ext>
            </a:extLst>
          </p:cNvPr>
          <p:cNvSpPr>
            <a:spLocks noGrp="1"/>
          </p:cNvSpPr>
          <p:nvPr>
            <p:ph idx="1"/>
          </p:nvPr>
        </p:nvSpPr>
        <p:spPr>
          <a:xfrm>
            <a:off x="8366078" y="2264897"/>
            <a:ext cx="3597560" cy="4040369"/>
          </a:xfrm>
        </p:spPr>
        <p:txBody>
          <a:bodyPr>
            <a:normAutofit fontScale="92500"/>
          </a:bodyPr>
          <a:lstStyle/>
          <a:p>
            <a:pPr marL="0" indent="0" algn="just">
              <a:buNone/>
            </a:pPr>
            <a:r>
              <a:rPr lang="es-MX" sz="2000"/>
              <a:t>Una vez que el usuario haya iniciado sesión, la aplicación lo mandará a la página principal con una recomendación aleatoria relacionado al cuidado de su salud junto a recomendaciones generales relacionados con el control del nivel de glucosa.</a:t>
            </a:r>
          </a:p>
          <a:p>
            <a:pPr marL="0" indent="0" algn="just">
              <a:buNone/>
            </a:pPr>
            <a:r>
              <a:rPr lang="es-MX" sz="2000"/>
              <a:t>A continuación, el usuario irá a la barra de navegación y hará referencia al apartado de </a:t>
            </a:r>
            <a:r>
              <a:rPr lang="es-MX" sz="2000" i="1"/>
              <a:t>registro de glucosa.</a:t>
            </a:r>
            <a:endParaRPr lang="es-ES" sz="2000"/>
          </a:p>
        </p:txBody>
      </p:sp>
    </p:spTree>
    <p:extLst>
      <p:ext uri="{BB962C8B-B14F-4D97-AF65-F5344CB8AC3E}">
        <p14:creationId xmlns:p14="http://schemas.microsoft.com/office/powerpoint/2010/main" val="97798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90827-2382-4E92-83F0-2EB3C9203ED2}"/>
              </a:ext>
            </a:extLst>
          </p:cNvPr>
          <p:cNvSpPr>
            <a:spLocks noGrp="1"/>
          </p:cNvSpPr>
          <p:nvPr>
            <p:ph type="title"/>
          </p:nvPr>
        </p:nvSpPr>
        <p:spPr>
          <a:xfrm>
            <a:off x="250815" y="966206"/>
            <a:ext cx="3979205" cy="1453363"/>
          </a:xfrm>
        </p:spPr>
        <p:txBody>
          <a:bodyPr>
            <a:normAutofit/>
          </a:bodyPr>
          <a:lstStyle/>
          <a:p>
            <a:r>
              <a:rPr lang="es-MX">
                <a:ea typeface="Calibri Light"/>
                <a:cs typeface="Calibri Light"/>
              </a:rPr>
              <a:t>Registro de niveles de glucosa</a:t>
            </a:r>
            <a:endParaRPr lang="es-MX"/>
          </a:p>
        </p:txBody>
      </p:sp>
      <p:sp>
        <p:nvSpPr>
          <p:cNvPr id="3" name="Marcador de contenido 2">
            <a:extLst>
              <a:ext uri="{FF2B5EF4-FFF2-40B4-BE49-F238E27FC236}">
                <a16:creationId xmlns:a16="http://schemas.microsoft.com/office/drawing/2014/main" id="{8F3FE679-DB74-4505-8C20-BFBB6BC1DDB7}"/>
              </a:ext>
            </a:extLst>
          </p:cNvPr>
          <p:cNvSpPr>
            <a:spLocks noGrp="1"/>
          </p:cNvSpPr>
          <p:nvPr>
            <p:ph idx="1"/>
          </p:nvPr>
        </p:nvSpPr>
        <p:spPr>
          <a:xfrm>
            <a:off x="221272" y="2419569"/>
            <a:ext cx="4002936" cy="3637935"/>
          </a:xfrm>
        </p:spPr>
        <p:txBody>
          <a:bodyPr>
            <a:normAutofit/>
          </a:bodyPr>
          <a:lstStyle/>
          <a:p>
            <a:pPr marL="0" indent="0" algn="just">
              <a:buNone/>
            </a:pPr>
            <a:r>
              <a:rPr lang="es-MX" sz="2000">
                <a:ea typeface="Calibri" panose="020F0502020204030204"/>
                <a:cs typeface="Calibri" panose="020F0502020204030204"/>
              </a:rPr>
              <a:t>El usuario podrá introducir sus niveles de glucosa para guardarse en la base de datos junto  a la fecha y hora en las que se las haya tomado.</a:t>
            </a:r>
          </a:p>
          <a:p>
            <a:pPr marL="0" indent="0" algn="just">
              <a:buNone/>
            </a:pPr>
            <a:r>
              <a:rPr lang="es-MX" sz="2000">
                <a:ea typeface="Calibri" panose="020F0502020204030204"/>
                <a:cs typeface="Calibri" panose="020F0502020204030204"/>
              </a:rPr>
              <a:t>Adicionalmente, podrá ver el historial de todos los registros que se hayan guardado hasta ese momento, sumado a que será capaz de imprimir los datos seleccionados.</a:t>
            </a:r>
          </a:p>
        </p:txBody>
      </p:sp>
      <p:grpSp>
        <p:nvGrpSpPr>
          <p:cNvPr id="6" name="Grupo 5">
            <a:extLst>
              <a:ext uri="{FF2B5EF4-FFF2-40B4-BE49-F238E27FC236}">
                <a16:creationId xmlns:a16="http://schemas.microsoft.com/office/drawing/2014/main" id="{8DCDE9BE-CFC1-8DAC-1FF0-2AF80795D5F4}"/>
              </a:ext>
            </a:extLst>
          </p:cNvPr>
          <p:cNvGrpSpPr/>
          <p:nvPr/>
        </p:nvGrpSpPr>
        <p:grpSpPr>
          <a:xfrm>
            <a:off x="4825041" y="-53035"/>
            <a:ext cx="6754482" cy="6954913"/>
            <a:chOff x="5299494" y="4474"/>
            <a:chExt cx="6754482" cy="6954913"/>
          </a:xfrm>
        </p:grpSpPr>
        <p:pic>
          <p:nvPicPr>
            <p:cNvPr id="4" name="Imagen 4">
              <a:extLst>
                <a:ext uri="{FF2B5EF4-FFF2-40B4-BE49-F238E27FC236}">
                  <a16:creationId xmlns:a16="http://schemas.microsoft.com/office/drawing/2014/main" id="{B634DD26-D414-14AE-1D0A-614412C3D3F2}"/>
                </a:ext>
              </a:extLst>
            </p:cNvPr>
            <p:cNvPicPr>
              <a:picLocks noChangeAspect="1"/>
            </p:cNvPicPr>
            <p:nvPr/>
          </p:nvPicPr>
          <p:blipFill>
            <a:blip r:embed="rId2"/>
            <a:stretch>
              <a:fillRect/>
            </a:stretch>
          </p:blipFill>
          <p:spPr>
            <a:xfrm>
              <a:off x="5299494" y="4474"/>
              <a:ext cx="6754482" cy="4491164"/>
            </a:xfrm>
            <a:prstGeom prst="rect">
              <a:avLst/>
            </a:prstGeom>
          </p:spPr>
        </p:pic>
        <p:pic>
          <p:nvPicPr>
            <p:cNvPr id="5" name="Imagen 5" descr="Tabla&#10;&#10;Descripción generada automáticamente">
              <a:extLst>
                <a:ext uri="{FF2B5EF4-FFF2-40B4-BE49-F238E27FC236}">
                  <a16:creationId xmlns:a16="http://schemas.microsoft.com/office/drawing/2014/main" id="{1D39CF29-8530-4F65-321C-32246F3EFE5C}"/>
                </a:ext>
              </a:extLst>
            </p:cNvPr>
            <p:cNvPicPr>
              <a:picLocks noChangeAspect="1"/>
            </p:cNvPicPr>
            <p:nvPr/>
          </p:nvPicPr>
          <p:blipFill>
            <a:blip r:embed="rId3"/>
            <a:stretch>
              <a:fillRect/>
            </a:stretch>
          </p:blipFill>
          <p:spPr>
            <a:xfrm>
              <a:off x="5299494" y="4456234"/>
              <a:ext cx="6754482" cy="2503153"/>
            </a:xfrm>
            <a:prstGeom prst="rect">
              <a:avLst/>
            </a:prstGeom>
          </p:spPr>
        </p:pic>
      </p:grpSp>
    </p:spTree>
    <p:extLst>
      <p:ext uri="{BB962C8B-B14F-4D97-AF65-F5344CB8AC3E}">
        <p14:creationId xmlns:p14="http://schemas.microsoft.com/office/powerpoint/2010/main" val="167404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magen que contiene Interfaz de usuario gráfica&#10;&#10;Descripción generada automáticamente">
            <a:extLst>
              <a:ext uri="{FF2B5EF4-FFF2-40B4-BE49-F238E27FC236}">
                <a16:creationId xmlns:a16="http://schemas.microsoft.com/office/drawing/2014/main" id="{A42A8991-09A1-1607-742F-4B18B03E5D9F}"/>
              </a:ext>
            </a:extLst>
          </p:cNvPr>
          <p:cNvPicPr>
            <a:picLocks noChangeAspect="1"/>
          </p:cNvPicPr>
          <p:nvPr/>
        </p:nvPicPr>
        <p:blipFill>
          <a:blip r:embed="rId2"/>
          <a:stretch>
            <a:fillRect/>
          </a:stretch>
        </p:blipFill>
        <p:spPr>
          <a:xfrm>
            <a:off x="3876134" y="1051133"/>
            <a:ext cx="8192220" cy="5201431"/>
          </a:xfrm>
          <a:prstGeom prst="rect">
            <a:avLst/>
          </a:prstGeom>
        </p:spPr>
      </p:pic>
      <p:sp>
        <p:nvSpPr>
          <p:cNvPr id="6" name="Título 1">
            <a:extLst>
              <a:ext uri="{FF2B5EF4-FFF2-40B4-BE49-F238E27FC236}">
                <a16:creationId xmlns:a16="http://schemas.microsoft.com/office/drawing/2014/main" id="{AF5FE1D1-CD50-AB26-FD85-855AF315206F}"/>
              </a:ext>
            </a:extLst>
          </p:cNvPr>
          <p:cNvSpPr>
            <a:spLocks noGrp="1"/>
          </p:cNvSpPr>
          <p:nvPr>
            <p:ph type="title"/>
          </p:nvPr>
        </p:nvSpPr>
        <p:spPr>
          <a:xfrm>
            <a:off x="6400" y="994961"/>
            <a:ext cx="3979205" cy="1453363"/>
          </a:xfrm>
        </p:spPr>
        <p:txBody>
          <a:bodyPr>
            <a:normAutofit/>
          </a:bodyPr>
          <a:lstStyle/>
          <a:p>
            <a:r>
              <a:rPr lang="es-MX">
                <a:ea typeface="Calibri Light"/>
                <a:cs typeface="Calibri Light"/>
              </a:rPr>
              <a:t>Estadísticas</a:t>
            </a:r>
          </a:p>
        </p:txBody>
      </p:sp>
      <p:sp>
        <p:nvSpPr>
          <p:cNvPr id="8" name="Marcador de contenido 2">
            <a:extLst>
              <a:ext uri="{FF2B5EF4-FFF2-40B4-BE49-F238E27FC236}">
                <a16:creationId xmlns:a16="http://schemas.microsoft.com/office/drawing/2014/main" id="{D0BA6B6B-837F-FEA2-4EAD-C7E430C9F4B9}"/>
              </a:ext>
            </a:extLst>
          </p:cNvPr>
          <p:cNvSpPr>
            <a:spLocks noGrp="1"/>
          </p:cNvSpPr>
          <p:nvPr>
            <p:ph idx="1"/>
          </p:nvPr>
        </p:nvSpPr>
        <p:spPr>
          <a:xfrm>
            <a:off x="142229" y="2034859"/>
            <a:ext cx="3597560" cy="4040369"/>
          </a:xfrm>
        </p:spPr>
        <p:txBody>
          <a:bodyPr>
            <a:normAutofit/>
          </a:bodyPr>
          <a:lstStyle/>
          <a:p>
            <a:pPr marL="0" indent="0" algn="just">
              <a:buNone/>
            </a:pPr>
            <a:r>
              <a:rPr lang="es-MX" sz="2200"/>
              <a:t>Al haber hecho referencia al apartado de </a:t>
            </a:r>
            <a:r>
              <a:rPr lang="es-MX" sz="2200" i="1"/>
              <a:t>generar gráficos, </a:t>
            </a:r>
            <a:r>
              <a:rPr lang="es-MX" sz="2200"/>
              <a:t>se mostrarán las estadísticas de los niveles de glucosa en el lapso de meses que el usuario elija.</a:t>
            </a:r>
            <a:endParaRPr lang="es-MX" sz="2200">
              <a:ea typeface="Calibri"/>
              <a:cs typeface="Calibri"/>
            </a:endParaRPr>
          </a:p>
        </p:txBody>
      </p:sp>
    </p:spTree>
    <p:extLst>
      <p:ext uri="{BB962C8B-B14F-4D97-AF65-F5344CB8AC3E}">
        <p14:creationId xmlns:p14="http://schemas.microsoft.com/office/powerpoint/2010/main" val="329188057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Faceta</Template>
  <TotalTime>305</TotalTime>
  <Words>1787</Words>
  <Application>Microsoft Office PowerPoint</Application>
  <PresentationFormat>Panorámica</PresentationFormat>
  <Paragraphs>82</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Segoe UI</vt:lpstr>
      <vt:lpstr>Times New Roman</vt:lpstr>
      <vt:lpstr>Trebuchet MS</vt:lpstr>
      <vt:lpstr>Wingdings 3</vt:lpstr>
      <vt:lpstr>Faceta</vt:lpstr>
      <vt:lpstr>Segunda entrega del Proyecto Final - DiabCtlr</vt:lpstr>
      <vt:lpstr>Entrevista y encuesta</vt:lpstr>
      <vt:lpstr>Resultados de entrevista</vt:lpstr>
      <vt:lpstr>Resultados de encuesta</vt:lpstr>
      <vt:lpstr>PROTOTIPO </vt:lpstr>
      <vt:lpstr>Página de Bienvenida</vt:lpstr>
      <vt:lpstr>Página principal</vt:lpstr>
      <vt:lpstr>Registro de niveles de glucosa</vt:lpstr>
      <vt:lpstr>Estadísticas</vt:lpstr>
      <vt:lpstr>Análisis de diseño de interfaz</vt:lpstr>
      <vt:lpstr>Pruebas de usabilidad</vt:lpstr>
      <vt:lpstr>Nuevos requisitos funcionales</vt:lpstr>
      <vt:lpstr>Nuevos requisitos funcionales</vt:lpstr>
      <vt:lpstr>Nuevos requisitos funcionales</vt:lpstr>
      <vt:lpstr>Nuevos requisitos funcionales</vt:lpstr>
      <vt:lpstr>Nuevos requisitos no funcionales (Usabilidad)</vt:lpstr>
      <vt:lpstr>Nuevos requisitos no funcionales (Usabilidad)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ALEJANDRO GRIMALDO PATINO</dc:creator>
  <cp:lastModifiedBy>RICARDO ALEJANDRO GRIMALDO PATINO</cp:lastModifiedBy>
  <cp:revision>1</cp:revision>
  <dcterms:created xsi:type="dcterms:W3CDTF">2022-05-05T17:34:39Z</dcterms:created>
  <dcterms:modified xsi:type="dcterms:W3CDTF">2022-05-09T00:15:51Z</dcterms:modified>
</cp:coreProperties>
</file>