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7" r:id="rId4"/>
    <p:sldId id="273" r:id="rId5"/>
    <p:sldId id="272" r:id="rId6"/>
    <p:sldId id="271" r:id="rId7"/>
    <p:sldId id="270" r:id="rId8"/>
    <p:sldId id="268" r:id="rId9"/>
    <p:sldId id="274" r:id="rId10"/>
    <p:sldId id="258" r:id="rId11"/>
    <p:sldId id="263" r:id="rId12"/>
    <p:sldId id="264" r:id="rId13"/>
    <p:sldId id="265" r:id="rId14"/>
    <p:sldId id="259" r:id="rId15"/>
    <p:sldId id="262" r:id="rId16"/>
    <p:sldId id="266" r:id="rId17"/>
    <p:sldId id="260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hHORAnitHW8/KAhG4gBLH8ajD4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9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it-IT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it-IT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23"/>
          <p:cNvSpPr>
            <a:spLocks noGrp="1"/>
          </p:cNvSpPr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23"/>
          <p:cNvSpPr>
            <a:spLocks noGrp="1"/>
          </p:cNvSpPr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5" name="Google Shape;175;p23"/>
          <p:cNvSpPr>
            <a:spLocks noGrp="1"/>
          </p:cNvSpPr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body" idx="1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5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1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1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>
            <a:spLocks noGrp="1"/>
          </p:cNvSpPr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8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it-IT" dirty="0"/>
              <a:t>Web </a:t>
            </a:r>
            <a:r>
              <a:rPr lang="it-IT" dirty="0" err="1"/>
              <a:t>programming</a:t>
            </a:r>
            <a:r>
              <a:rPr lang="it-IT" dirty="0"/>
              <a:t> </a:t>
            </a:r>
            <a:r>
              <a:rPr lang="it-IT" dirty="0" err="1" smtClean="0"/>
              <a:t>–Progetto</a:t>
            </a:r>
            <a:r>
              <a:rPr lang="it-IT" dirty="0" smtClean="0"/>
              <a:t> Unico</a:t>
            </a:r>
            <a:endParaRPr/>
          </a:p>
        </p:txBody>
      </p:sp>
      <p:sp>
        <p:nvSpPr>
          <p:cNvPr id="203" name="Google Shape;203;p1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it-IT" dirty="0" smtClean="0"/>
              <a:t>Riccardo</a:t>
            </a:r>
            <a:r>
              <a:rPr lang="it-IT" dirty="0"/>
              <a:t> </a:t>
            </a:r>
            <a:r>
              <a:rPr lang="it-IT" dirty="0" err="1" smtClean="0"/>
              <a:t>Torrisi</a:t>
            </a:r>
            <a:r>
              <a:rPr lang="it-IT" dirty="0" smtClean="0"/>
              <a:t> O46001629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it-IT" dirty="0" err="1"/>
              <a:t>a.a.</a:t>
            </a:r>
            <a:r>
              <a:rPr lang="it-IT" dirty="0"/>
              <a:t> </a:t>
            </a:r>
            <a:r>
              <a:rPr lang="it-IT" dirty="0" smtClean="0"/>
              <a:t>2021/2022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it-IT" dirty="0"/>
              <a:t>Diagramma interazione </a:t>
            </a:r>
            <a:r>
              <a:rPr lang="it-IT" dirty="0" err="1" smtClean="0"/>
              <a:t>Route</a:t>
            </a:r>
            <a:endParaRPr/>
          </a:p>
        </p:txBody>
      </p:sp>
      <p:pic>
        <p:nvPicPr>
          <p:cNvPr id="5" name="Immagine 4" descr="Login_controller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94" y="2011681"/>
            <a:ext cx="7230794" cy="48463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Diagramma interazione </a:t>
            </a:r>
            <a:r>
              <a:rPr lang="it-IT" dirty="0" err="1" smtClean="0"/>
              <a:t>Route</a:t>
            </a:r>
            <a:endParaRPr lang="it-IT" dirty="0"/>
          </a:p>
        </p:txBody>
      </p:sp>
      <p:pic>
        <p:nvPicPr>
          <p:cNvPr id="4" name="Immagine 3" descr="Home_controll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52" y="2025748"/>
            <a:ext cx="9410286" cy="48322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Diagramma interazione </a:t>
            </a:r>
            <a:r>
              <a:rPr lang="it-IT" dirty="0" err="1" smtClean="0"/>
              <a:t>Route</a:t>
            </a:r>
            <a:endParaRPr lang="it-IT" dirty="0"/>
          </a:p>
        </p:txBody>
      </p:sp>
      <p:pic>
        <p:nvPicPr>
          <p:cNvPr id="4" name="Immagine 3" descr="Create_post_controll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91" y="1871003"/>
            <a:ext cx="9410286" cy="49869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Diagramma interazione </a:t>
            </a:r>
            <a:r>
              <a:rPr lang="it-IT" dirty="0" err="1" smtClean="0"/>
              <a:t>Route</a:t>
            </a:r>
            <a:endParaRPr lang="it-IT" dirty="0"/>
          </a:p>
        </p:txBody>
      </p:sp>
      <p:pic>
        <p:nvPicPr>
          <p:cNvPr id="4" name="Immagine 3" descr="Search_controll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701" y="1899138"/>
            <a:ext cx="6804361" cy="49588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it-IT" dirty="0"/>
              <a:t>API </a:t>
            </a:r>
            <a:r>
              <a:rPr lang="it-IT" dirty="0" smtClean="0"/>
              <a:t>REST: OPEN LIBRARY</a:t>
            </a:r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it-IT" dirty="0" smtClean="0"/>
              <a:t>OPEN LIBRARY</a:t>
            </a:r>
          </a:p>
          <a:p>
            <a:endParaRPr lang="it-IT" dirty="0"/>
          </a:p>
          <a:p>
            <a:r>
              <a:rPr lang="it-IT" sz="2800" b="1" dirty="0"/>
              <a:t>Base URL:</a:t>
            </a:r>
            <a:r>
              <a:rPr lang="it-IT" dirty="0"/>
              <a:t>http://openlibrary.org/search.json</a:t>
            </a:r>
          </a:p>
          <a:p>
            <a:r>
              <a:rPr lang="it-IT" sz="2000" dirty="0"/>
              <a:t>-</a:t>
            </a:r>
            <a:r>
              <a:rPr lang="it-IT" b="1" dirty="0" smtClean="0"/>
              <a:t>Metodo HTTP </a:t>
            </a:r>
            <a:r>
              <a:rPr lang="it-IT" b="1" dirty="0"/>
              <a:t>: </a:t>
            </a:r>
            <a:r>
              <a:rPr lang="it-IT" dirty="0" smtClean="0"/>
              <a:t>GET</a:t>
            </a:r>
            <a:endParaRPr lang="it-IT" dirty="0"/>
          </a:p>
          <a:p>
            <a:r>
              <a:rPr lang="it-IT" dirty="0" smtClean="0"/>
              <a:t>Ritorna all’utente tutti i libri di un dato autore </a:t>
            </a:r>
            <a:endParaRPr lang="it-IT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API REST:GIPHY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GIPHY</a:t>
            </a:r>
          </a:p>
          <a:p>
            <a:r>
              <a:rPr lang="it-IT" dirty="0">
                <a:solidFill>
                  <a:schemeClr val="bg1"/>
                </a:solidFill>
              </a:rPr>
              <a:t>Il meccanismo di autenticazione avviene tramite API KEY</a:t>
            </a:r>
          </a:p>
          <a:p>
            <a:r>
              <a:rPr lang="it-IT" dirty="0">
                <a:solidFill>
                  <a:schemeClr val="bg1"/>
                </a:solidFill>
              </a:rPr>
              <a:t>Torna </a:t>
            </a:r>
            <a:r>
              <a:rPr lang="it-IT" dirty="0" smtClean="0">
                <a:solidFill>
                  <a:schemeClr val="bg1"/>
                </a:solidFill>
              </a:rPr>
              <a:t>delle GIF </a:t>
            </a:r>
            <a:r>
              <a:rPr lang="it-IT" dirty="0">
                <a:solidFill>
                  <a:schemeClr val="bg1"/>
                </a:solidFill>
              </a:rPr>
              <a:t>inerenti alla parola cercata </a:t>
            </a:r>
            <a:r>
              <a:rPr lang="it-IT" dirty="0" smtClean="0">
                <a:solidFill>
                  <a:schemeClr val="bg1"/>
                </a:solidFill>
              </a:rPr>
              <a:t>e le visualizza.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79961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API REST:YOU TUBE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>
              <a:buSzPct val="113000"/>
            </a:pPr>
            <a:r>
              <a:rPr lang="it-IT" dirty="0" smtClean="0">
                <a:solidFill>
                  <a:schemeClr val="bg1"/>
                </a:solidFill>
              </a:rPr>
              <a:t>https://www.googleapis.com/youtube/v3/search</a:t>
            </a:r>
          </a:p>
          <a:p>
            <a:pPr marL="342900">
              <a:buSzPct val="113000"/>
            </a:pPr>
            <a:r>
              <a:rPr lang="it-IT" dirty="0" smtClean="0">
                <a:solidFill>
                  <a:schemeClr val="bg1"/>
                </a:solidFill>
              </a:rPr>
              <a:t>Torna all’utente una serie di video inerenti alla parola/frase cercata e ne permette la visualizzazione.</a:t>
            </a:r>
          </a:p>
          <a:p>
            <a:pPr marL="342900">
              <a:buSzPct val="113000"/>
              <a:buFont typeface="Arial" pitchFamily="34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Il meccanismo di autenticazione avviene tramite API KEY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it-IT"/>
              <a:t>ER Model Database</a:t>
            </a:r>
            <a:endParaRPr/>
          </a:p>
        </p:txBody>
      </p:sp>
      <p:sp>
        <p:nvSpPr>
          <p:cNvPr id="2" name="Ovale 1"/>
          <p:cNvSpPr/>
          <p:nvPr/>
        </p:nvSpPr>
        <p:spPr>
          <a:xfrm>
            <a:off x="3275462" y="3426847"/>
            <a:ext cx="1910687" cy="14193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Utente</a:t>
            </a:r>
          </a:p>
        </p:txBody>
      </p:sp>
      <p:cxnSp>
        <p:nvCxnSpPr>
          <p:cNvPr id="4" name="Connettore diritto 3"/>
          <p:cNvCxnSpPr/>
          <p:nvPr/>
        </p:nvCxnSpPr>
        <p:spPr>
          <a:xfrm flipH="1" flipV="1">
            <a:off x="3998794" y="2756848"/>
            <a:ext cx="13648" cy="66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/>
          <p:cNvCxnSpPr/>
          <p:nvPr/>
        </p:nvCxnSpPr>
        <p:spPr>
          <a:xfrm flipH="1">
            <a:off x="1624084" y="2841124"/>
            <a:ext cx="2361062" cy="146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Connettore diritto 9"/>
          <p:cNvCxnSpPr/>
          <p:nvPr/>
        </p:nvCxnSpPr>
        <p:spPr>
          <a:xfrm flipH="1">
            <a:off x="1705970" y="2924140"/>
            <a:ext cx="13648" cy="1212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mbo 10"/>
          <p:cNvSpPr/>
          <p:nvPr/>
        </p:nvSpPr>
        <p:spPr>
          <a:xfrm>
            <a:off x="1003110" y="3557351"/>
            <a:ext cx="1405719" cy="147900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Follow</a:t>
            </a:r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>
          <a:xfrm>
            <a:off x="1692321" y="5036359"/>
            <a:ext cx="13648" cy="701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>
          <a:xfrm>
            <a:off x="1719618" y="5737950"/>
            <a:ext cx="2606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/>
          <p:cNvCxnSpPr/>
          <p:nvPr/>
        </p:nvCxnSpPr>
        <p:spPr>
          <a:xfrm>
            <a:off x="4230805" y="4846214"/>
            <a:ext cx="0" cy="891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/>
          <p:cNvCxnSpPr/>
          <p:nvPr/>
        </p:nvCxnSpPr>
        <p:spPr>
          <a:xfrm flipV="1">
            <a:off x="4490114" y="2756848"/>
            <a:ext cx="47766" cy="66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/>
          <p:cNvCxnSpPr/>
          <p:nvPr/>
        </p:nvCxnSpPr>
        <p:spPr>
          <a:xfrm>
            <a:off x="4575412" y="2806934"/>
            <a:ext cx="133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mbo 24"/>
          <p:cNvSpPr/>
          <p:nvPr/>
        </p:nvSpPr>
        <p:spPr>
          <a:xfrm>
            <a:off x="5771475" y="2117093"/>
            <a:ext cx="1774209" cy="13796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Likes</a:t>
            </a:r>
            <a:endParaRPr lang="it-IT" dirty="0"/>
          </a:p>
        </p:txBody>
      </p:sp>
      <p:cxnSp>
        <p:nvCxnSpPr>
          <p:cNvPr id="27" name="Connettore diritto 26"/>
          <p:cNvCxnSpPr/>
          <p:nvPr/>
        </p:nvCxnSpPr>
        <p:spPr>
          <a:xfrm>
            <a:off x="7656394" y="2806934"/>
            <a:ext cx="1255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/>
          <p:cNvCxnSpPr/>
          <p:nvPr/>
        </p:nvCxnSpPr>
        <p:spPr>
          <a:xfrm>
            <a:off x="8980227" y="2855760"/>
            <a:ext cx="27295" cy="911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e 29"/>
          <p:cNvSpPr/>
          <p:nvPr/>
        </p:nvSpPr>
        <p:spPr>
          <a:xfrm>
            <a:off x="8105242" y="3585905"/>
            <a:ext cx="1804560" cy="13342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Post</a:t>
            </a:r>
            <a:endParaRPr lang="it-IT" dirty="0"/>
          </a:p>
        </p:txBody>
      </p:sp>
      <p:cxnSp>
        <p:nvCxnSpPr>
          <p:cNvPr id="32" name="Connettore diritto 31"/>
          <p:cNvCxnSpPr/>
          <p:nvPr/>
        </p:nvCxnSpPr>
        <p:spPr>
          <a:xfrm>
            <a:off x="4408227" y="4846214"/>
            <a:ext cx="81887" cy="891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/>
          <p:cNvCxnSpPr/>
          <p:nvPr/>
        </p:nvCxnSpPr>
        <p:spPr>
          <a:xfrm flipV="1">
            <a:off x="4575412" y="5609230"/>
            <a:ext cx="4609531" cy="12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/>
          <p:cNvCxnSpPr/>
          <p:nvPr/>
        </p:nvCxnSpPr>
        <p:spPr>
          <a:xfrm>
            <a:off x="9085991" y="4968542"/>
            <a:ext cx="122831" cy="705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mbo 37"/>
          <p:cNvSpPr/>
          <p:nvPr/>
        </p:nvSpPr>
        <p:spPr>
          <a:xfrm>
            <a:off x="5962543" y="5077302"/>
            <a:ext cx="1835267" cy="120429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posting</a:t>
            </a:r>
            <a:endParaRPr lang="it-IT" dirty="0"/>
          </a:p>
        </p:txBody>
      </p:sp>
      <p:sp>
        <p:nvSpPr>
          <p:cNvPr id="42" name="Nuvola 41"/>
          <p:cNvSpPr/>
          <p:nvPr/>
        </p:nvSpPr>
        <p:spPr>
          <a:xfrm>
            <a:off x="1154763" y="2828830"/>
            <a:ext cx="1254066" cy="66176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1,N</a:t>
            </a:r>
            <a:endParaRPr lang="it-IT" dirty="0"/>
          </a:p>
        </p:txBody>
      </p:sp>
      <p:sp>
        <p:nvSpPr>
          <p:cNvPr id="43" name="Nuvola 42"/>
          <p:cNvSpPr/>
          <p:nvPr/>
        </p:nvSpPr>
        <p:spPr>
          <a:xfrm>
            <a:off x="1289713" y="5239314"/>
            <a:ext cx="846162" cy="739831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1,N</a:t>
            </a:r>
            <a:endParaRPr lang="it-IT" dirty="0"/>
          </a:p>
        </p:txBody>
      </p:sp>
      <p:sp>
        <p:nvSpPr>
          <p:cNvPr id="44" name="Nuvola 43"/>
          <p:cNvSpPr/>
          <p:nvPr/>
        </p:nvSpPr>
        <p:spPr>
          <a:xfrm>
            <a:off x="4575410" y="5799459"/>
            <a:ext cx="1116646" cy="579179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1,N</a:t>
            </a:r>
            <a:endParaRPr lang="it-IT" dirty="0"/>
          </a:p>
        </p:txBody>
      </p:sp>
      <p:sp>
        <p:nvSpPr>
          <p:cNvPr id="45" name="Nuvola 44"/>
          <p:cNvSpPr/>
          <p:nvPr/>
        </p:nvSpPr>
        <p:spPr>
          <a:xfrm>
            <a:off x="7951527" y="5737950"/>
            <a:ext cx="1079699" cy="5840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1,1</a:t>
            </a:r>
            <a:endParaRPr lang="it-IT" dirty="0"/>
          </a:p>
        </p:txBody>
      </p:sp>
      <p:sp>
        <p:nvSpPr>
          <p:cNvPr id="46" name="Nuvola 45"/>
          <p:cNvSpPr/>
          <p:nvPr/>
        </p:nvSpPr>
        <p:spPr>
          <a:xfrm>
            <a:off x="4756245" y="2366094"/>
            <a:ext cx="1001583" cy="60746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1,N</a:t>
            </a:r>
            <a:endParaRPr lang="it-IT" dirty="0"/>
          </a:p>
        </p:txBody>
      </p:sp>
      <p:sp>
        <p:nvSpPr>
          <p:cNvPr id="47" name="Nuvola 46"/>
          <p:cNvSpPr/>
          <p:nvPr/>
        </p:nvSpPr>
        <p:spPr>
          <a:xfrm>
            <a:off x="8229599" y="2366094"/>
            <a:ext cx="1042528" cy="72512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1,N</a:t>
            </a:r>
            <a:endParaRPr lang="it-IT" dirty="0"/>
          </a:p>
        </p:txBody>
      </p:sp>
      <p:pic>
        <p:nvPicPr>
          <p:cNvPr id="31" name="Immagine 30" descr="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" y="2053884"/>
            <a:ext cx="10044332" cy="46142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Screenshots</a:t>
            </a:r>
            <a:r>
              <a:rPr lang="it-IT" dirty="0" smtClean="0"/>
              <a:t> Login</a:t>
            </a:r>
            <a:endParaRPr lang="it-IT" dirty="0"/>
          </a:p>
        </p:txBody>
      </p:sp>
      <p:pic>
        <p:nvPicPr>
          <p:cNvPr id="4" name="Immagine 3" descr="Scren_Log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1" y="2081328"/>
            <a:ext cx="10255348" cy="47766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Screenshots</a:t>
            </a:r>
            <a:r>
              <a:rPr lang="it-IT" dirty="0" smtClean="0"/>
              <a:t> </a:t>
            </a:r>
            <a:r>
              <a:rPr lang="it-IT" dirty="0" err="1" smtClean="0"/>
              <a:t>Signup</a:t>
            </a:r>
            <a:endParaRPr lang="it-IT" dirty="0"/>
          </a:p>
        </p:txBody>
      </p:sp>
      <p:pic>
        <p:nvPicPr>
          <p:cNvPr id="4" name="Immagine 3" descr="Scren_Signu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89" y="2247662"/>
            <a:ext cx="9425354" cy="43798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it-IT" dirty="0" smtClean="0"/>
              <a:t>SharePoint</a:t>
            </a:r>
            <a:endParaRPr dirty="0"/>
          </a:p>
        </p:txBody>
      </p:sp>
      <p:sp>
        <p:nvSpPr>
          <p:cNvPr id="209" name="Google Shape;209;p2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r>
              <a:rPr lang="it-IT" dirty="0"/>
              <a:t>Login, registrazione</a:t>
            </a:r>
          </a:p>
          <a:p>
            <a:r>
              <a:rPr lang="it-IT" dirty="0"/>
              <a:t>Possibilità di condividere post</a:t>
            </a:r>
          </a:p>
          <a:p>
            <a:r>
              <a:rPr lang="it-IT" dirty="0"/>
              <a:t>I post contengono </a:t>
            </a:r>
            <a:r>
              <a:rPr lang="it-IT" dirty="0" smtClean="0"/>
              <a:t>GIF,Libri</a:t>
            </a:r>
            <a:r>
              <a:rPr lang="it-IT" dirty="0"/>
              <a:t> </a:t>
            </a:r>
            <a:r>
              <a:rPr lang="it-IT" dirty="0" smtClean="0"/>
              <a:t>o Video </a:t>
            </a:r>
            <a:r>
              <a:rPr lang="it-IT" dirty="0"/>
              <a:t>dove è possibile mettere un </a:t>
            </a:r>
            <a:r>
              <a:rPr lang="it-IT" dirty="0" err="1"/>
              <a:t>like</a:t>
            </a:r>
            <a:endParaRPr lang="it-IT" dirty="0"/>
          </a:p>
          <a:p>
            <a:r>
              <a:rPr lang="it-IT" dirty="0"/>
              <a:t>Cerca utenti con possibilità di </a:t>
            </a:r>
            <a:r>
              <a:rPr lang="it-IT" dirty="0" smtClean="0"/>
              <a:t>seguirli</a:t>
            </a:r>
          </a:p>
          <a:p>
            <a:r>
              <a:rPr lang="it-IT" dirty="0"/>
              <a:t>I Servizi disponibili per la condivisione sono:</a:t>
            </a:r>
          </a:p>
          <a:p>
            <a:r>
              <a:rPr lang="it-IT" dirty="0"/>
              <a:t>GIPHY</a:t>
            </a:r>
          </a:p>
          <a:p>
            <a:r>
              <a:rPr lang="it-IT" dirty="0" err="1" smtClean="0"/>
              <a:t>OPEN_LIBRARY</a:t>
            </a:r>
            <a:endParaRPr lang="it-IT" dirty="0" smtClean="0"/>
          </a:p>
          <a:p>
            <a:r>
              <a:rPr lang="it-IT" dirty="0" smtClean="0"/>
              <a:t>YOUTUBE</a:t>
            </a:r>
            <a:endParaRPr lang="it-IT" dirty="0"/>
          </a:p>
          <a:p>
            <a:endParaRPr lang="it-IT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endParaRPr 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Screenshots</a:t>
            </a:r>
            <a:r>
              <a:rPr lang="it-IT" dirty="0" smtClean="0"/>
              <a:t> Home</a:t>
            </a:r>
            <a:endParaRPr lang="it-IT" dirty="0"/>
          </a:p>
        </p:txBody>
      </p:sp>
      <p:pic>
        <p:nvPicPr>
          <p:cNvPr id="4" name="Immagine 3" descr="Scren_H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9" y="2211222"/>
            <a:ext cx="9580098" cy="447023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Screenshots</a:t>
            </a:r>
            <a:r>
              <a:rPr lang="it-IT" dirty="0" smtClean="0"/>
              <a:t> </a:t>
            </a:r>
            <a:r>
              <a:rPr lang="it-IT" dirty="0" err="1" smtClean="0"/>
              <a:t>Create_post</a:t>
            </a:r>
            <a:endParaRPr lang="it-IT" dirty="0"/>
          </a:p>
        </p:txBody>
      </p:sp>
      <p:pic>
        <p:nvPicPr>
          <p:cNvPr id="4" name="Immagine 3" descr="Scren_Cre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1900425"/>
            <a:ext cx="10621108" cy="49575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Screenshots</a:t>
            </a:r>
            <a:r>
              <a:rPr lang="it-IT" dirty="0" smtClean="0"/>
              <a:t> </a:t>
            </a:r>
            <a:r>
              <a:rPr lang="it-IT" dirty="0" err="1" smtClean="0"/>
              <a:t>Search_People</a:t>
            </a:r>
            <a:endParaRPr lang="it-IT" dirty="0"/>
          </a:p>
        </p:txBody>
      </p:sp>
      <p:pic>
        <p:nvPicPr>
          <p:cNvPr id="4" name="Immagine 3" descr="Scren_Sear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6" y="1983545"/>
            <a:ext cx="10156874" cy="4874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Schema della struttura della pagina Login</a:t>
            </a:r>
            <a:endParaRPr lang="it-IT" dirty="0"/>
          </a:p>
        </p:txBody>
      </p:sp>
      <p:pic>
        <p:nvPicPr>
          <p:cNvPr id="4" name="Immagine 3" descr="Log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92" y="2063918"/>
            <a:ext cx="7437120" cy="47940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Schema della struttura della pagina </a:t>
            </a:r>
            <a:r>
              <a:rPr lang="it-IT" dirty="0" err="1" smtClean="0"/>
              <a:t>Signup</a:t>
            </a:r>
            <a:endParaRPr lang="it-IT" dirty="0"/>
          </a:p>
        </p:txBody>
      </p:sp>
      <p:pic>
        <p:nvPicPr>
          <p:cNvPr id="4" name="Immagine 3" descr="Signu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843" y="1860452"/>
            <a:ext cx="6663397" cy="49975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Schema della struttura della pagina Home</a:t>
            </a:r>
            <a:endParaRPr lang="it-IT" dirty="0"/>
          </a:p>
        </p:txBody>
      </p:sp>
      <p:pic>
        <p:nvPicPr>
          <p:cNvPr id="4" name="Immagine 3" descr="H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38" y="1753637"/>
            <a:ext cx="6780628" cy="51043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Schema della struttura della pagina </a:t>
            </a:r>
            <a:r>
              <a:rPr lang="it-IT" dirty="0" err="1" smtClean="0"/>
              <a:t>Create_Post</a:t>
            </a:r>
            <a:r>
              <a:rPr lang="it-IT" dirty="0" smtClean="0"/>
              <a:t> </a:t>
            </a:r>
            <a:r>
              <a:rPr lang="it-IT" dirty="0" err="1" smtClean="0"/>
              <a:t>YouTube</a:t>
            </a:r>
            <a:endParaRPr lang="it-IT" dirty="0"/>
          </a:p>
        </p:txBody>
      </p:sp>
      <p:pic>
        <p:nvPicPr>
          <p:cNvPr id="5" name="Immagine 4" descr="Create_postY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22" y="1871003"/>
            <a:ext cx="6344407" cy="47759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Schema della struttura della pagina </a:t>
            </a:r>
            <a:r>
              <a:rPr lang="it-IT" dirty="0" err="1" smtClean="0"/>
              <a:t>Create_Post</a:t>
            </a:r>
            <a:r>
              <a:rPr lang="it-IT" dirty="0" smtClean="0"/>
              <a:t> </a:t>
            </a:r>
            <a:r>
              <a:rPr lang="it-IT" dirty="0" err="1" smtClean="0"/>
              <a:t>Giphy</a:t>
            </a:r>
            <a:endParaRPr lang="it-IT" dirty="0"/>
          </a:p>
        </p:txBody>
      </p:sp>
      <p:pic>
        <p:nvPicPr>
          <p:cNvPr id="4" name="Immagine 3" descr="Create_postG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442" y="1865216"/>
            <a:ext cx="6632407" cy="49927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Schema della struttura della pagina </a:t>
            </a:r>
            <a:r>
              <a:rPr lang="it-IT" dirty="0" err="1" smtClean="0"/>
              <a:t>Create_Post</a:t>
            </a:r>
            <a:r>
              <a:rPr lang="it-IT" dirty="0" smtClean="0"/>
              <a:t> </a:t>
            </a:r>
            <a:r>
              <a:rPr lang="it-IT" dirty="0" err="1" smtClean="0"/>
              <a:t>Open_library</a:t>
            </a:r>
            <a:endParaRPr lang="it-IT" dirty="0"/>
          </a:p>
        </p:txBody>
      </p:sp>
      <p:pic>
        <p:nvPicPr>
          <p:cNvPr id="4" name="Immagine 3" descr="Create_postO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968" y="1791085"/>
            <a:ext cx="6730881" cy="5066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Schema della struttura della pagina </a:t>
            </a:r>
            <a:r>
              <a:rPr lang="it-IT" dirty="0" err="1" smtClean="0"/>
              <a:t>Search</a:t>
            </a:r>
            <a:endParaRPr lang="it-IT" dirty="0"/>
          </a:p>
        </p:txBody>
      </p:sp>
      <p:pic>
        <p:nvPicPr>
          <p:cNvPr id="4" name="Immagine 3" descr="Search_Peop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5" y="1781213"/>
            <a:ext cx="7948247" cy="50767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206</Words>
  <Application>Microsoft Office PowerPoint</Application>
  <PresentationFormat>Personalizzato</PresentationFormat>
  <Paragraphs>54</Paragraphs>
  <Slides>22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3" baseType="lpstr">
      <vt:lpstr>Berlin</vt:lpstr>
      <vt:lpstr>Web programming –Progetto Unico</vt:lpstr>
      <vt:lpstr>SharePoint</vt:lpstr>
      <vt:lpstr>Schema della struttura della pagina Login</vt:lpstr>
      <vt:lpstr>Schema della struttura della pagina Signup</vt:lpstr>
      <vt:lpstr>Schema della struttura della pagina Home</vt:lpstr>
      <vt:lpstr>Schema della struttura della pagina Create_Post YouTube</vt:lpstr>
      <vt:lpstr>Schema della struttura della pagina Create_Post Giphy</vt:lpstr>
      <vt:lpstr>Schema della struttura della pagina Create_Post Open_library</vt:lpstr>
      <vt:lpstr>Schema della struttura della pagina Search</vt:lpstr>
      <vt:lpstr>Diagramma interazione Route</vt:lpstr>
      <vt:lpstr>Diagramma interazione Route</vt:lpstr>
      <vt:lpstr>Diagramma interazione Route</vt:lpstr>
      <vt:lpstr>Diagramma interazione Route</vt:lpstr>
      <vt:lpstr>API REST: OPEN LIBRARY</vt:lpstr>
      <vt:lpstr>API REST:GIPHY</vt:lpstr>
      <vt:lpstr>API REST:YOU TUBE</vt:lpstr>
      <vt:lpstr>ER Model Database</vt:lpstr>
      <vt:lpstr>Screenshots Login</vt:lpstr>
      <vt:lpstr>Screenshots Signup</vt:lpstr>
      <vt:lpstr>Screenshots Home</vt:lpstr>
      <vt:lpstr>Screenshots Create_post</vt:lpstr>
      <vt:lpstr>Screenshots Search_People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– Homework 1</dc:title>
  <dc:creator>Concetto A. Spampinato</dc:creator>
  <cp:lastModifiedBy>PC Torrisi</cp:lastModifiedBy>
  <cp:revision>14</cp:revision>
  <dcterms:created xsi:type="dcterms:W3CDTF">2019-05-09T10:34:07Z</dcterms:created>
  <dcterms:modified xsi:type="dcterms:W3CDTF">2022-07-24T08:20:25Z</dcterms:modified>
</cp:coreProperties>
</file>