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D3CF6-3F9F-4A04-B428-B4C8642BC7FC}" v="7" dt="2025-09-01T13:51:39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5F0D90-D4E5-425E-A41D-690764277EA6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91929A-FE16-4BDF-92F8-0BC1D424DF07}">
      <dgm:prSet/>
      <dgm:spPr/>
      <dgm:t>
        <a:bodyPr/>
        <a:lstStyle/>
        <a:p>
          <a:r>
            <a:rPr lang="en-US" b="1"/>
            <a:t>Purpose:</a:t>
          </a:r>
          <a:endParaRPr lang="en-US"/>
        </a:p>
      </dgm:t>
    </dgm:pt>
    <dgm:pt modelId="{C3FCBAAC-90F8-4A9C-9B2D-161D5B922196}" type="parTrans" cxnId="{131A5D39-A2FD-4B2E-B016-54DD60E7CDB7}">
      <dgm:prSet/>
      <dgm:spPr/>
      <dgm:t>
        <a:bodyPr/>
        <a:lstStyle/>
        <a:p>
          <a:endParaRPr lang="en-US"/>
        </a:p>
      </dgm:t>
    </dgm:pt>
    <dgm:pt modelId="{C4F03F86-7257-4C03-AF21-98AA8AB5A900}" type="sibTrans" cxnId="{131A5D39-A2FD-4B2E-B016-54DD60E7CDB7}">
      <dgm:prSet/>
      <dgm:spPr/>
      <dgm:t>
        <a:bodyPr/>
        <a:lstStyle/>
        <a:p>
          <a:endParaRPr lang="en-US"/>
        </a:p>
      </dgm:t>
    </dgm:pt>
    <dgm:pt modelId="{CBDD5DD7-7B3C-4714-82A6-1F1E333B0907}">
      <dgm:prSet/>
      <dgm:spPr/>
      <dgm:t>
        <a:bodyPr/>
        <a:lstStyle/>
        <a:p>
          <a:r>
            <a:rPr lang="en-US"/>
            <a:t>Identify and analyze bias in the hiring dataset.</a:t>
          </a:r>
        </a:p>
      </dgm:t>
    </dgm:pt>
    <dgm:pt modelId="{854AF49F-C1F5-4BCA-A2E3-08D149A4590D}" type="parTrans" cxnId="{5A191629-8867-41DA-8C13-DA06EACB09F0}">
      <dgm:prSet/>
      <dgm:spPr/>
      <dgm:t>
        <a:bodyPr/>
        <a:lstStyle/>
        <a:p>
          <a:endParaRPr lang="en-US"/>
        </a:p>
      </dgm:t>
    </dgm:pt>
    <dgm:pt modelId="{746D536A-3423-4945-801B-CF19958E41D3}" type="sibTrans" cxnId="{5A191629-8867-41DA-8C13-DA06EACB09F0}">
      <dgm:prSet/>
      <dgm:spPr/>
      <dgm:t>
        <a:bodyPr/>
        <a:lstStyle/>
        <a:p>
          <a:endParaRPr lang="en-US"/>
        </a:p>
      </dgm:t>
    </dgm:pt>
    <dgm:pt modelId="{E900E96B-7AC7-4D60-AB5D-BFE291063F8F}">
      <dgm:prSet/>
      <dgm:spPr/>
      <dgm:t>
        <a:bodyPr/>
        <a:lstStyle/>
        <a:p>
          <a:r>
            <a:rPr lang="en-US"/>
            <a:t>Apply mitigation techniques to ensure fairness.</a:t>
          </a:r>
        </a:p>
      </dgm:t>
    </dgm:pt>
    <dgm:pt modelId="{25D3F03F-5CE9-4C03-BFC1-4F18F7350094}" type="parTrans" cxnId="{367D7D23-7ED0-4A75-97E0-961D772FBFDC}">
      <dgm:prSet/>
      <dgm:spPr/>
      <dgm:t>
        <a:bodyPr/>
        <a:lstStyle/>
        <a:p>
          <a:endParaRPr lang="en-US"/>
        </a:p>
      </dgm:t>
    </dgm:pt>
    <dgm:pt modelId="{798AFA13-57F9-4FD0-B840-C279392C0E55}" type="sibTrans" cxnId="{367D7D23-7ED0-4A75-97E0-961D772FBFDC}">
      <dgm:prSet/>
      <dgm:spPr/>
      <dgm:t>
        <a:bodyPr/>
        <a:lstStyle/>
        <a:p>
          <a:endParaRPr lang="en-US"/>
        </a:p>
      </dgm:t>
    </dgm:pt>
    <dgm:pt modelId="{FA7AE4FB-DE03-4BDD-ABD6-39F838AA5C01}">
      <dgm:prSet/>
      <dgm:spPr/>
      <dgm:t>
        <a:bodyPr/>
        <a:lstStyle/>
        <a:p>
          <a:r>
            <a:rPr lang="en-US"/>
            <a:t>Provide recommendations for ethical AI deployment in hiring.</a:t>
          </a:r>
        </a:p>
      </dgm:t>
    </dgm:pt>
    <dgm:pt modelId="{92F71035-A9EC-471E-AC77-493EB298639E}" type="parTrans" cxnId="{78A2A02A-5439-4736-B0A6-870328869F38}">
      <dgm:prSet/>
      <dgm:spPr/>
      <dgm:t>
        <a:bodyPr/>
        <a:lstStyle/>
        <a:p>
          <a:endParaRPr lang="en-US"/>
        </a:p>
      </dgm:t>
    </dgm:pt>
    <dgm:pt modelId="{A1639CDD-8952-460E-8A42-4BB3EB4564F8}" type="sibTrans" cxnId="{78A2A02A-5439-4736-B0A6-870328869F38}">
      <dgm:prSet/>
      <dgm:spPr/>
      <dgm:t>
        <a:bodyPr/>
        <a:lstStyle/>
        <a:p>
          <a:endParaRPr lang="en-US"/>
        </a:p>
      </dgm:t>
    </dgm:pt>
    <dgm:pt modelId="{3AA5A98B-92D0-4716-A23C-47504CF68C2D}">
      <dgm:prSet/>
      <dgm:spPr/>
      <dgm:t>
        <a:bodyPr/>
        <a:lstStyle/>
        <a:p>
          <a:r>
            <a:rPr lang="en-US" b="1"/>
            <a:t>Objectives:</a:t>
          </a:r>
          <a:endParaRPr lang="en-US"/>
        </a:p>
      </dgm:t>
    </dgm:pt>
    <dgm:pt modelId="{3DCEA56D-6797-4BDB-A2C1-220426D543E0}" type="parTrans" cxnId="{4F3C1FB3-0DD9-4CCB-B234-48BF4CBADFCD}">
      <dgm:prSet/>
      <dgm:spPr/>
      <dgm:t>
        <a:bodyPr/>
        <a:lstStyle/>
        <a:p>
          <a:endParaRPr lang="en-US"/>
        </a:p>
      </dgm:t>
    </dgm:pt>
    <dgm:pt modelId="{AF8197A3-A1AB-45A2-A5C2-FEEB6BEDA01E}" type="sibTrans" cxnId="{4F3C1FB3-0DD9-4CCB-B234-48BF4CBADFCD}">
      <dgm:prSet/>
      <dgm:spPr/>
      <dgm:t>
        <a:bodyPr/>
        <a:lstStyle/>
        <a:p>
          <a:endParaRPr lang="en-US"/>
        </a:p>
      </dgm:t>
    </dgm:pt>
    <dgm:pt modelId="{6B75A455-94B5-4771-86FA-460ACEE5174F}">
      <dgm:prSet/>
      <dgm:spPr/>
      <dgm:t>
        <a:bodyPr/>
        <a:lstStyle/>
        <a:p>
          <a:r>
            <a:rPr lang="en-US"/>
            <a:t>Audit model for bias using fairness metrics.</a:t>
          </a:r>
        </a:p>
      </dgm:t>
    </dgm:pt>
    <dgm:pt modelId="{F5583599-9EC3-4D3B-A87F-2DD72C63A38B}" type="parTrans" cxnId="{1BE99E77-F43A-4979-BC43-615E7751EFB1}">
      <dgm:prSet/>
      <dgm:spPr/>
      <dgm:t>
        <a:bodyPr/>
        <a:lstStyle/>
        <a:p>
          <a:endParaRPr lang="en-US"/>
        </a:p>
      </dgm:t>
    </dgm:pt>
    <dgm:pt modelId="{45E0FA5D-DCF1-431A-BD92-E356FAEA80C8}" type="sibTrans" cxnId="{1BE99E77-F43A-4979-BC43-615E7751EFB1}">
      <dgm:prSet/>
      <dgm:spPr/>
      <dgm:t>
        <a:bodyPr/>
        <a:lstStyle/>
        <a:p>
          <a:endParaRPr lang="en-US"/>
        </a:p>
      </dgm:t>
    </dgm:pt>
    <dgm:pt modelId="{933801A5-9000-465F-92CB-AA9A02989BD8}">
      <dgm:prSet/>
      <dgm:spPr/>
      <dgm:t>
        <a:bodyPr/>
        <a:lstStyle/>
        <a:p>
          <a:r>
            <a:rPr lang="en-US"/>
            <a:t>Apply Reweighing &amp; Exponentiated Gradient mitigation.</a:t>
          </a:r>
        </a:p>
      </dgm:t>
    </dgm:pt>
    <dgm:pt modelId="{50EBBC44-A736-4555-9584-43684F35BB56}" type="parTrans" cxnId="{2D5AF88B-30A0-4D0E-B6C7-FC09AE308472}">
      <dgm:prSet/>
      <dgm:spPr/>
      <dgm:t>
        <a:bodyPr/>
        <a:lstStyle/>
        <a:p>
          <a:endParaRPr lang="en-US"/>
        </a:p>
      </dgm:t>
    </dgm:pt>
    <dgm:pt modelId="{16D8D16B-CE3F-4BC7-AF36-3EA7874B81FB}" type="sibTrans" cxnId="{2D5AF88B-30A0-4D0E-B6C7-FC09AE308472}">
      <dgm:prSet/>
      <dgm:spPr/>
      <dgm:t>
        <a:bodyPr/>
        <a:lstStyle/>
        <a:p>
          <a:endParaRPr lang="en-US"/>
        </a:p>
      </dgm:t>
    </dgm:pt>
    <dgm:pt modelId="{BD7AD4BE-2043-487A-A293-3B23E72877A8}">
      <dgm:prSet/>
      <dgm:spPr/>
      <dgm:t>
        <a:bodyPr/>
        <a:lstStyle/>
        <a:p>
          <a:r>
            <a:rPr lang="en-US"/>
            <a:t>Compare performance before and after mitigation.</a:t>
          </a:r>
        </a:p>
      </dgm:t>
    </dgm:pt>
    <dgm:pt modelId="{97986F21-BDDD-47F6-9A99-FEF3E901F358}" type="parTrans" cxnId="{3F1A3B83-FA57-4445-BC7F-E417FE539847}">
      <dgm:prSet/>
      <dgm:spPr/>
      <dgm:t>
        <a:bodyPr/>
        <a:lstStyle/>
        <a:p>
          <a:endParaRPr lang="en-US"/>
        </a:p>
      </dgm:t>
    </dgm:pt>
    <dgm:pt modelId="{17A7DC06-9CE6-4A5B-AA98-02077C94F386}" type="sibTrans" cxnId="{3F1A3B83-FA57-4445-BC7F-E417FE539847}">
      <dgm:prSet/>
      <dgm:spPr/>
      <dgm:t>
        <a:bodyPr/>
        <a:lstStyle/>
        <a:p>
          <a:endParaRPr lang="en-US"/>
        </a:p>
      </dgm:t>
    </dgm:pt>
    <dgm:pt modelId="{5BC9BABC-63AC-489E-8C66-8CFE3E98CA4A}">
      <dgm:prSet/>
      <dgm:spPr/>
      <dgm:t>
        <a:bodyPr/>
        <a:lstStyle/>
        <a:p>
          <a:r>
            <a:rPr lang="en-US"/>
            <a:t>Provide ethical guidelines for stakeholders.</a:t>
          </a:r>
        </a:p>
      </dgm:t>
    </dgm:pt>
    <dgm:pt modelId="{90FD8340-9C90-42A5-8EE8-BFEA45FE09A9}" type="parTrans" cxnId="{B0CAA8F3-6874-40DB-A1DD-1C0D9F2B5B73}">
      <dgm:prSet/>
      <dgm:spPr/>
      <dgm:t>
        <a:bodyPr/>
        <a:lstStyle/>
        <a:p>
          <a:endParaRPr lang="en-US"/>
        </a:p>
      </dgm:t>
    </dgm:pt>
    <dgm:pt modelId="{79C1FCF6-5B71-401C-8C51-3645C91AD800}" type="sibTrans" cxnId="{B0CAA8F3-6874-40DB-A1DD-1C0D9F2B5B73}">
      <dgm:prSet/>
      <dgm:spPr/>
      <dgm:t>
        <a:bodyPr/>
        <a:lstStyle/>
        <a:p>
          <a:endParaRPr lang="en-US"/>
        </a:p>
      </dgm:t>
    </dgm:pt>
    <dgm:pt modelId="{1C0DA332-8104-49E8-AFD7-08C8D1FB7AEF}" type="pres">
      <dgm:prSet presAssocID="{D35F0D90-D4E5-425E-A41D-690764277EA6}" presName="Name0" presStyleCnt="0">
        <dgm:presLayoutVars>
          <dgm:dir/>
          <dgm:resizeHandles val="exact"/>
        </dgm:presLayoutVars>
      </dgm:prSet>
      <dgm:spPr/>
    </dgm:pt>
    <dgm:pt modelId="{BD9611E2-3946-49C1-B99C-B14E0E14DB8D}" type="pres">
      <dgm:prSet presAssocID="{0B91929A-FE16-4BDF-92F8-0BC1D424DF07}" presName="node" presStyleLbl="node1" presStyleIdx="0" presStyleCnt="9">
        <dgm:presLayoutVars>
          <dgm:bulletEnabled val="1"/>
        </dgm:presLayoutVars>
      </dgm:prSet>
      <dgm:spPr/>
    </dgm:pt>
    <dgm:pt modelId="{7AFC42ED-EC3B-4457-9143-2AF57C148D30}" type="pres">
      <dgm:prSet presAssocID="{C4F03F86-7257-4C03-AF21-98AA8AB5A900}" presName="sibTrans" presStyleLbl="sibTrans1D1" presStyleIdx="0" presStyleCnt="8"/>
      <dgm:spPr/>
    </dgm:pt>
    <dgm:pt modelId="{A9229BF2-EEF6-4798-80C6-6C2CD267BF16}" type="pres">
      <dgm:prSet presAssocID="{C4F03F86-7257-4C03-AF21-98AA8AB5A900}" presName="connectorText" presStyleLbl="sibTrans1D1" presStyleIdx="0" presStyleCnt="8"/>
      <dgm:spPr/>
    </dgm:pt>
    <dgm:pt modelId="{94F5BE87-3AB7-41A4-821C-8773B834EE68}" type="pres">
      <dgm:prSet presAssocID="{CBDD5DD7-7B3C-4714-82A6-1F1E333B0907}" presName="node" presStyleLbl="node1" presStyleIdx="1" presStyleCnt="9">
        <dgm:presLayoutVars>
          <dgm:bulletEnabled val="1"/>
        </dgm:presLayoutVars>
      </dgm:prSet>
      <dgm:spPr/>
    </dgm:pt>
    <dgm:pt modelId="{85D822A3-C200-4B52-9A38-05EE3E37DAA3}" type="pres">
      <dgm:prSet presAssocID="{746D536A-3423-4945-801B-CF19958E41D3}" presName="sibTrans" presStyleLbl="sibTrans1D1" presStyleIdx="1" presStyleCnt="8"/>
      <dgm:spPr/>
    </dgm:pt>
    <dgm:pt modelId="{E8361312-48DC-40C5-80CC-9C7ECDB0A41E}" type="pres">
      <dgm:prSet presAssocID="{746D536A-3423-4945-801B-CF19958E41D3}" presName="connectorText" presStyleLbl="sibTrans1D1" presStyleIdx="1" presStyleCnt="8"/>
      <dgm:spPr/>
    </dgm:pt>
    <dgm:pt modelId="{2BC4E74B-B296-4D18-AB90-A0E4003C551F}" type="pres">
      <dgm:prSet presAssocID="{E900E96B-7AC7-4D60-AB5D-BFE291063F8F}" presName="node" presStyleLbl="node1" presStyleIdx="2" presStyleCnt="9">
        <dgm:presLayoutVars>
          <dgm:bulletEnabled val="1"/>
        </dgm:presLayoutVars>
      </dgm:prSet>
      <dgm:spPr/>
    </dgm:pt>
    <dgm:pt modelId="{5FF083BD-8315-41AE-9605-399CF1947B13}" type="pres">
      <dgm:prSet presAssocID="{798AFA13-57F9-4FD0-B840-C279392C0E55}" presName="sibTrans" presStyleLbl="sibTrans1D1" presStyleIdx="2" presStyleCnt="8"/>
      <dgm:spPr/>
    </dgm:pt>
    <dgm:pt modelId="{14F64DE4-4B42-4D2F-9637-0D7E6FF8067B}" type="pres">
      <dgm:prSet presAssocID="{798AFA13-57F9-4FD0-B840-C279392C0E55}" presName="connectorText" presStyleLbl="sibTrans1D1" presStyleIdx="2" presStyleCnt="8"/>
      <dgm:spPr/>
    </dgm:pt>
    <dgm:pt modelId="{AD793BF9-BF7E-4F5A-A4DF-470040FE4C1E}" type="pres">
      <dgm:prSet presAssocID="{FA7AE4FB-DE03-4BDD-ABD6-39F838AA5C01}" presName="node" presStyleLbl="node1" presStyleIdx="3" presStyleCnt="9">
        <dgm:presLayoutVars>
          <dgm:bulletEnabled val="1"/>
        </dgm:presLayoutVars>
      </dgm:prSet>
      <dgm:spPr/>
    </dgm:pt>
    <dgm:pt modelId="{3202A438-F65A-458D-AA18-8613398BE5C2}" type="pres">
      <dgm:prSet presAssocID="{A1639CDD-8952-460E-8A42-4BB3EB4564F8}" presName="sibTrans" presStyleLbl="sibTrans1D1" presStyleIdx="3" presStyleCnt="8"/>
      <dgm:spPr/>
    </dgm:pt>
    <dgm:pt modelId="{640CB65B-638A-4F5C-810C-0FDE694D3ED2}" type="pres">
      <dgm:prSet presAssocID="{A1639CDD-8952-460E-8A42-4BB3EB4564F8}" presName="connectorText" presStyleLbl="sibTrans1D1" presStyleIdx="3" presStyleCnt="8"/>
      <dgm:spPr/>
    </dgm:pt>
    <dgm:pt modelId="{0461062F-5722-4488-B46A-1FFBBF17F429}" type="pres">
      <dgm:prSet presAssocID="{3AA5A98B-92D0-4716-A23C-47504CF68C2D}" presName="node" presStyleLbl="node1" presStyleIdx="4" presStyleCnt="9">
        <dgm:presLayoutVars>
          <dgm:bulletEnabled val="1"/>
        </dgm:presLayoutVars>
      </dgm:prSet>
      <dgm:spPr/>
    </dgm:pt>
    <dgm:pt modelId="{1F8681FC-0BCF-4494-A8EB-764C2824EA0F}" type="pres">
      <dgm:prSet presAssocID="{AF8197A3-A1AB-45A2-A5C2-FEEB6BEDA01E}" presName="sibTrans" presStyleLbl="sibTrans1D1" presStyleIdx="4" presStyleCnt="8"/>
      <dgm:spPr/>
    </dgm:pt>
    <dgm:pt modelId="{E6A3262C-CD51-45B1-8611-426557A21AEF}" type="pres">
      <dgm:prSet presAssocID="{AF8197A3-A1AB-45A2-A5C2-FEEB6BEDA01E}" presName="connectorText" presStyleLbl="sibTrans1D1" presStyleIdx="4" presStyleCnt="8"/>
      <dgm:spPr/>
    </dgm:pt>
    <dgm:pt modelId="{0E9F7087-4797-49F1-9D16-E971714BD5A2}" type="pres">
      <dgm:prSet presAssocID="{6B75A455-94B5-4771-86FA-460ACEE5174F}" presName="node" presStyleLbl="node1" presStyleIdx="5" presStyleCnt="9">
        <dgm:presLayoutVars>
          <dgm:bulletEnabled val="1"/>
        </dgm:presLayoutVars>
      </dgm:prSet>
      <dgm:spPr/>
    </dgm:pt>
    <dgm:pt modelId="{97D89CDE-5251-420D-8F4E-AEE46A031BFC}" type="pres">
      <dgm:prSet presAssocID="{45E0FA5D-DCF1-431A-BD92-E356FAEA80C8}" presName="sibTrans" presStyleLbl="sibTrans1D1" presStyleIdx="5" presStyleCnt="8"/>
      <dgm:spPr/>
    </dgm:pt>
    <dgm:pt modelId="{C88F9EAD-776A-48B2-977A-9EADC327A3D3}" type="pres">
      <dgm:prSet presAssocID="{45E0FA5D-DCF1-431A-BD92-E356FAEA80C8}" presName="connectorText" presStyleLbl="sibTrans1D1" presStyleIdx="5" presStyleCnt="8"/>
      <dgm:spPr/>
    </dgm:pt>
    <dgm:pt modelId="{44631A46-FD18-44F3-B214-C9E900E8C224}" type="pres">
      <dgm:prSet presAssocID="{933801A5-9000-465F-92CB-AA9A02989BD8}" presName="node" presStyleLbl="node1" presStyleIdx="6" presStyleCnt="9">
        <dgm:presLayoutVars>
          <dgm:bulletEnabled val="1"/>
        </dgm:presLayoutVars>
      </dgm:prSet>
      <dgm:spPr/>
    </dgm:pt>
    <dgm:pt modelId="{D4A0A53C-9B94-442B-A3AC-AC521C3820BE}" type="pres">
      <dgm:prSet presAssocID="{16D8D16B-CE3F-4BC7-AF36-3EA7874B81FB}" presName="sibTrans" presStyleLbl="sibTrans1D1" presStyleIdx="6" presStyleCnt="8"/>
      <dgm:spPr/>
    </dgm:pt>
    <dgm:pt modelId="{571455A5-FF02-4E02-8B12-02ADA2248C72}" type="pres">
      <dgm:prSet presAssocID="{16D8D16B-CE3F-4BC7-AF36-3EA7874B81FB}" presName="connectorText" presStyleLbl="sibTrans1D1" presStyleIdx="6" presStyleCnt="8"/>
      <dgm:spPr/>
    </dgm:pt>
    <dgm:pt modelId="{25501E62-1F03-4CE9-812B-784B5F640955}" type="pres">
      <dgm:prSet presAssocID="{BD7AD4BE-2043-487A-A293-3B23E72877A8}" presName="node" presStyleLbl="node1" presStyleIdx="7" presStyleCnt="9">
        <dgm:presLayoutVars>
          <dgm:bulletEnabled val="1"/>
        </dgm:presLayoutVars>
      </dgm:prSet>
      <dgm:spPr/>
    </dgm:pt>
    <dgm:pt modelId="{6B8939F2-6228-4F59-AEC5-110D0BB4CECA}" type="pres">
      <dgm:prSet presAssocID="{17A7DC06-9CE6-4A5B-AA98-02077C94F386}" presName="sibTrans" presStyleLbl="sibTrans1D1" presStyleIdx="7" presStyleCnt="8"/>
      <dgm:spPr/>
    </dgm:pt>
    <dgm:pt modelId="{F89663ED-83B3-4EA1-B2BE-1D10F3E83720}" type="pres">
      <dgm:prSet presAssocID="{17A7DC06-9CE6-4A5B-AA98-02077C94F386}" presName="connectorText" presStyleLbl="sibTrans1D1" presStyleIdx="7" presStyleCnt="8"/>
      <dgm:spPr/>
    </dgm:pt>
    <dgm:pt modelId="{046AE27F-C7FB-4F8F-8484-FE0ACD5F6975}" type="pres">
      <dgm:prSet presAssocID="{5BC9BABC-63AC-489E-8C66-8CFE3E98CA4A}" presName="node" presStyleLbl="node1" presStyleIdx="8" presStyleCnt="9">
        <dgm:presLayoutVars>
          <dgm:bulletEnabled val="1"/>
        </dgm:presLayoutVars>
      </dgm:prSet>
      <dgm:spPr/>
    </dgm:pt>
  </dgm:ptLst>
  <dgm:cxnLst>
    <dgm:cxn modelId="{92AD590C-2C7B-400B-BE00-6EEB15D783BD}" type="presOf" srcId="{746D536A-3423-4945-801B-CF19958E41D3}" destId="{E8361312-48DC-40C5-80CC-9C7ECDB0A41E}" srcOrd="1" destOrd="0" presId="urn:microsoft.com/office/officeart/2016/7/layout/RepeatingBendingProcessNew"/>
    <dgm:cxn modelId="{C05B111E-C7B6-4E36-B954-3EE7ABC31F55}" type="presOf" srcId="{A1639CDD-8952-460E-8A42-4BB3EB4564F8}" destId="{640CB65B-638A-4F5C-810C-0FDE694D3ED2}" srcOrd="1" destOrd="0" presId="urn:microsoft.com/office/officeart/2016/7/layout/RepeatingBendingProcessNew"/>
    <dgm:cxn modelId="{367D7D23-7ED0-4A75-97E0-961D772FBFDC}" srcId="{D35F0D90-D4E5-425E-A41D-690764277EA6}" destId="{E900E96B-7AC7-4D60-AB5D-BFE291063F8F}" srcOrd="2" destOrd="0" parTransId="{25D3F03F-5CE9-4C03-BFC1-4F18F7350094}" sibTransId="{798AFA13-57F9-4FD0-B840-C279392C0E55}"/>
    <dgm:cxn modelId="{5240DE27-A81B-4568-885F-8B0AA77EF6CD}" type="presOf" srcId="{5BC9BABC-63AC-489E-8C66-8CFE3E98CA4A}" destId="{046AE27F-C7FB-4F8F-8484-FE0ACD5F6975}" srcOrd="0" destOrd="0" presId="urn:microsoft.com/office/officeart/2016/7/layout/RepeatingBendingProcessNew"/>
    <dgm:cxn modelId="{5A191629-8867-41DA-8C13-DA06EACB09F0}" srcId="{D35F0D90-D4E5-425E-A41D-690764277EA6}" destId="{CBDD5DD7-7B3C-4714-82A6-1F1E333B0907}" srcOrd="1" destOrd="0" parTransId="{854AF49F-C1F5-4BCA-A2E3-08D149A4590D}" sibTransId="{746D536A-3423-4945-801B-CF19958E41D3}"/>
    <dgm:cxn modelId="{78A2A02A-5439-4736-B0A6-870328869F38}" srcId="{D35F0D90-D4E5-425E-A41D-690764277EA6}" destId="{FA7AE4FB-DE03-4BDD-ABD6-39F838AA5C01}" srcOrd="3" destOrd="0" parTransId="{92F71035-A9EC-471E-AC77-493EB298639E}" sibTransId="{A1639CDD-8952-460E-8A42-4BB3EB4564F8}"/>
    <dgm:cxn modelId="{48DD6E2B-E97A-4D87-8768-D67C93B7282F}" type="presOf" srcId="{798AFA13-57F9-4FD0-B840-C279392C0E55}" destId="{14F64DE4-4B42-4D2F-9637-0D7E6FF8067B}" srcOrd="1" destOrd="0" presId="urn:microsoft.com/office/officeart/2016/7/layout/RepeatingBendingProcessNew"/>
    <dgm:cxn modelId="{9E42312F-9898-4546-BBF5-BBCADD72B006}" type="presOf" srcId="{E900E96B-7AC7-4D60-AB5D-BFE291063F8F}" destId="{2BC4E74B-B296-4D18-AB90-A0E4003C551F}" srcOrd="0" destOrd="0" presId="urn:microsoft.com/office/officeart/2016/7/layout/RepeatingBendingProcessNew"/>
    <dgm:cxn modelId="{131A5D39-A2FD-4B2E-B016-54DD60E7CDB7}" srcId="{D35F0D90-D4E5-425E-A41D-690764277EA6}" destId="{0B91929A-FE16-4BDF-92F8-0BC1D424DF07}" srcOrd="0" destOrd="0" parTransId="{C3FCBAAC-90F8-4A9C-9B2D-161D5B922196}" sibTransId="{C4F03F86-7257-4C03-AF21-98AA8AB5A900}"/>
    <dgm:cxn modelId="{C3D03364-1E01-4FED-A1DC-96286D7C2781}" type="presOf" srcId="{798AFA13-57F9-4FD0-B840-C279392C0E55}" destId="{5FF083BD-8315-41AE-9605-399CF1947B13}" srcOrd="0" destOrd="0" presId="urn:microsoft.com/office/officeart/2016/7/layout/RepeatingBendingProcessNew"/>
    <dgm:cxn modelId="{7770204F-243A-4296-8C86-7D3C27D4CB7F}" type="presOf" srcId="{CBDD5DD7-7B3C-4714-82A6-1F1E333B0907}" destId="{94F5BE87-3AB7-41A4-821C-8773B834EE68}" srcOrd="0" destOrd="0" presId="urn:microsoft.com/office/officeart/2016/7/layout/RepeatingBendingProcessNew"/>
    <dgm:cxn modelId="{742CF550-2DF4-4DAA-AE47-06D461AF138A}" type="presOf" srcId="{17A7DC06-9CE6-4A5B-AA98-02077C94F386}" destId="{F89663ED-83B3-4EA1-B2BE-1D10F3E83720}" srcOrd="1" destOrd="0" presId="urn:microsoft.com/office/officeart/2016/7/layout/RepeatingBendingProcessNew"/>
    <dgm:cxn modelId="{1BE99E77-F43A-4979-BC43-615E7751EFB1}" srcId="{D35F0D90-D4E5-425E-A41D-690764277EA6}" destId="{6B75A455-94B5-4771-86FA-460ACEE5174F}" srcOrd="5" destOrd="0" parTransId="{F5583599-9EC3-4D3B-A87F-2DD72C63A38B}" sibTransId="{45E0FA5D-DCF1-431A-BD92-E356FAEA80C8}"/>
    <dgm:cxn modelId="{9D686F7D-15F1-41E8-8CDB-7E0746C81083}" type="presOf" srcId="{6B75A455-94B5-4771-86FA-460ACEE5174F}" destId="{0E9F7087-4797-49F1-9D16-E971714BD5A2}" srcOrd="0" destOrd="0" presId="urn:microsoft.com/office/officeart/2016/7/layout/RepeatingBendingProcessNew"/>
    <dgm:cxn modelId="{3F1A3B83-FA57-4445-BC7F-E417FE539847}" srcId="{D35F0D90-D4E5-425E-A41D-690764277EA6}" destId="{BD7AD4BE-2043-487A-A293-3B23E72877A8}" srcOrd="7" destOrd="0" parTransId="{97986F21-BDDD-47F6-9A99-FEF3E901F358}" sibTransId="{17A7DC06-9CE6-4A5B-AA98-02077C94F386}"/>
    <dgm:cxn modelId="{F0158183-97C5-492C-B127-3430FEB6A0B7}" type="presOf" srcId="{16D8D16B-CE3F-4BC7-AF36-3EA7874B81FB}" destId="{D4A0A53C-9B94-442B-A3AC-AC521C3820BE}" srcOrd="0" destOrd="0" presId="urn:microsoft.com/office/officeart/2016/7/layout/RepeatingBendingProcessNew"/>
    <dgm:cxn modelId="{DC120389-A360-47B8-BF6B-CD2E2FF1437C}" type="presOf" srcId="{746D536A-3423-4945-801B-CF19958E41D3}" destId="{85D822A3-C200-4B52-9A38-05EE3E37DAA3}" srcOrd="0" destOrd="0" presId="urn:microsoft.com/office/officeart/2016/7/layout/RepeatingBendingProcessNew"/>
    <dgm:cxn modelId="{ACD1B88B-5FE9-4821-880B-14E7C3761D19}" type="presOf" srcId="{17A7DC06-9CE6-4A5B-AA98-02077C94F386}" destId="{6B8939F2-6228-4F59-AEC5-110D0BB4CECA}" srcOrd="0" destOrd="0" presId="urn:microsoft.com/office/officeart/2016/7/layout/RepeatingBendingProcessNew"/>
    <dgm:cxn modelId="{2D5AF88B-30A0-4D0E-B6C7-FC09AE308472}" srcId="{D35F0D90-D4E5-425E-A41D-690764277EA6}" destId="{933801A5-9000-465F-92CB-AA9A02989BD8}" srcOrd="6" destOrd="0" parTransId="{50EBBC44-A736-4555-9584-43684F35BB56}" sibTransId="{16D8D16B-CE3F-4BC7-AF36-3EA7874B81FB}"/>
    <dgm:cxn modelId="{B70FB38D-FDEC-4E16-9607-B85A94193264}" type="presOf" srcId="{C4F03F86-7257-4C03-AF21-98AA8AB5A900}" destId="{7AFC42ED-EC3B-4457-9143-2AF57C148D30}" srcOrd="0" destOrd="0" presId="urn:microsoft.com/office/officeart/2016/7/layout/RepeatingBendingProcessNew"/>
    <dgm:cxn modelId="{F59E2E91-5A9F-4E42-B7A4-7010685488BB}" type="presOf" srcId="{A1639CDD-8952-460E-8A42-4BB3EB4564F8}" destId="{3202A438-F65A-458D-AA18-8613398BE5C2}" srcOrd="0" destOrd="0" presId="urn:microsoft.com/office/officeart/2016/7/layout/RepeatingBendingProcessNew"/>
    <dgm:cxn modelId="{5E42FD9A-205F-41FF-9A73-8F8FB155423A}" type="presOf" srcId="{0B91929A-FE16-4BDF-92F8-0BC1D424DF07}" destId="{BD9611E2-3946-49C1-B99C-B14E0E14DB8D}" srcOrd="0" destOrd="0" presId="urn:microsoft.com/office/officeart/2016/7/layout/RepeatingBendingProcessNew"/>
    <dgm:cxn modelId="{AE59019C-2B95-4659-93B7-9D9626EFAE1B}" type="presOf" srcId="{D35F0D90-D4E5-425E-A41D-690764277EA6}" destId="{1C0DA332-8104-49E8-AFD7-08C8D1FB7AEF}" srcOrd="0" destOrd="0" presId="urn:microsoft.com/office/officeart/2016/7/layout/RepeatingBendingProcessNew"/>
    <dgm:cxn modelId="{0966729C-B794-40EB-BE1C-AE13B504562A}" type="presOf" srcId="{AF8197A3-A1AB-45A2-A5C2-FEEB6BEDA01E}" destId="{1F8681FC-0BCF-4494-A8EB-764C2824EA0F}" srcOrd="0" destOrd="0" presId="urn:microsoft.com/office/officeart/2016/7/layout/RepeatingBendingProcessNew"/>
    <dgm:cxn modelId="{4F3C1FB3-0DD9-4CCB-B234-48BF4CBADFCD}" srcId="{D35F0D90-D4E5-425E-A41D-690764277EA6}" destId="{3AA5A98B-92D0-4716-A23C-47504CF68C2D}" srcOrd="4" destOrd="0" parTransId="{3DCEA56D-6797-4BDB-A2C1-220426D543E0}" sibTransId="{AF8197A3-A1AB-45A2-A5C2-FEEB6BEDA01E}"/>
    <dgm:cxn modelId="{6BB5B9BC-D7B1-48A5-9B5C-94E6E48CA7D1}" type="presOf" srcId="{FA7AE4FB-DE03-4BDD-ABD6-39F838AA5C01}" destId="{AD793BF9-BF7E-4F5A-A4DF-470040FE4C1E}" srcOrd="0" destOrd="0" presId="urn:microsoft.com/office/officeart/2016/7/layout/RepeatingBendingProcessNew"/>
    <dgm:cxn modelId="{5761F7C0-7D01-4EBB-BA16-FF68C47BCD79}" type="presOf" srcId="{BD7AD4BE-2043-487A-A293-3B23E72877A8}" destId="{25501E62-1F03-4CE9-812B-784B5F640955}" srcOrd="0" destOrd="0" presId="urn:microsoft.com/office/officeart/2016/7/layout/RepeatingBendingProcessNew"/>
    <dgm:cxn modelId="{BCDB84C5-8CC8-4D2B-AB97-779121374474}" type="presOf" srcId="{16D8D16B-CE3F-4BC7-AF36-3EA7874B81FB}" destId="{571455A5-FF02-4E02-8B12-02ADA2248C72}" srcOrd="1" destOrd="0" presId="urn:microsoft.com/office/officeart/2016/7/layout/RepeatingBendingProcessNew"/>
    <dgm:cxn modelId="{45B00ADB-5167-4A7D-932C-E5181EE9558E}" type="presOf" srcId="{3AA5A98B-92D0-4716-A23C-47504CF68C2D}" destId="{0461062F-5722-4488-B46A-1FFBBF17F429}" srcOrd="0" destOrd="0" presId="urn:microsoft.com/office/officeart/2016/7/layout/RepeatingBendingProcessNew"/>
    <dgm:cxn modelId="{423013E3-CD2E-435F-A19D-C9392CA6A617}" type="presOf" srcId="{45E0FA5D-DCF1-431A-BD92-E356FAEA80C8}" destId="{97D89CDE-5251-420D-8F4E-AEE46A031BFC}" srcOrd="0" destOrd="0" presId="urn:microsoft.com/office/officeart/2016/7/layout/RepeatingBendingProcessNew"/>
    <dgm:cxn modelId="{501A75E7-A970-4FF3-9D66-6EE9E7EE5E7A}" type="presOf" srcId="{C4F03F86-7257-4C03-AF21-98AA8AB5A900}" destId="{A9229BF2-EEF6-4798-80C6-6C2CD267BF16}" srcOrd="1" destOrd="0" presId="urn:microsoft.com/office/officeart/2016/7/layout/RepeatingBendingProcessNew"/>
    <dgm:cxn modelId="{9ABA89E9-A6F2-460A-9A3F-8A5C011C054F}" type="presOf" srcId="{45E0FA5D-DCF1-431A-BD92-E356FAEA80C8}" destId="{C88F9EAD-776A-48B2-977A-9EADC327A3D3}" srcOrd="1" destOrd="0" presId="urn:microsoft.com/office/officeart/2016/7/layout/RepeatingBendingProcessNew"/>
    <dgm:cxn modelId="{B0CAA8F3-6874-40DB-A1DD-1C0D9F2B5B73}" srcId="{D35F0D90-D4E5-425E-A41D-690764277EA6}" destId="{5BC9BABC-63AC-489E-8C66-8CFE3E98CA4A}" srcOrd="8" destOrd="0" parTransId="{90FD8340-9C90-42A5-8EE8-BFEA45FE09A9}" sibTransId="{79C1FCF6-5B71-401C-8C51-3645C91AD800}"/>
    <dgm:cxn modelId="{26097BF7-EF58-4446-8832-923CC682F648}" type="presOf" srcId="{933801A5-9000-465F-92CB-AA9A02989BD8}" destId="{44631A46-FD18-44F3-B214-C9E900E8C224}" srcOrd="0" destOrd="0" presId="urn:microsoft.com/office/officeart/2016/7/layout/RepeatingBendingProcessNew"/>
    <dgm:cxn modelId="{0B4B23FA-DF27-459E-8894-6ACB9E604B21}" type="presOf" srcId="{AF8197A3-A1AB-45A2-A5C2-FEEB6BEDA01E}" destId="{E6A3262C-CD51-45B1-8611-426557A21AEF}" srcOrd="1" destOrd="0" presId="urn:microsoft.com/office/officeart/2016/7/layout/RepeatingBendingProcessNew"/>
    <dgm:cxn modelId="{937C0C26-78C4-4E7D-98E7-7EBABC8BC2E8}" type="presParOf" srcId="{1C0DA332-8104-49E8-AFD7-08C8D1FB7AEF}" destId="{BD9611E2-3946-49C1-B99C-B14E0E14DB8D}" srcOrd="0" destOrd="0" presId="urn:microsoft.com/office/officeart/2016/7/layout/RepeatingBendingProcessNew"/>
    <dgm:cxn modelId="{8DC02888-1BA4-4136-A926-2E0156A171E5}" type="presParOf" srcId="{1C0DA332-8104-49E8-AFD7-08C8D1FB7AEF}" destId="{7AFC42ED-EC3B-4457-9143-2AF57C148D30}" srcOrd="1" destOrd="0" presId="urn:microsoft.com/office/officeart/2016/7/layout/RepeatingBendingProcessNew"/>
    <dgm:cxn modelId="{4ACE5236-74EC-4E61-AAF0-A91EFF33C9AD}" type="presParOf" srcId="{7AFC42ED-EC3B-4457-9143-2AF57C148D30}" destId="{A9229BF2-EEF6-4798-80C6-6C2CD267BF16}" srcOrd="0" destOrd="0" presId="urn:microsoft.com/office/officeart/2016/7/layout/RepeatingBendingProcessNew"/>
    <dgm:cxn modelId="{0CCD615A-D2E2-4C96-9F4B-444FFE40644A}" type="presParOf" srcId="{1C0DA332-8104-49E8-AFD7-08C8D1FB7AEF}" destId="{94F5BE87-3AB7-41A4-821C-8773B834EE68}" srcOrd="2" destOrd="0" presId="urn:microsoft.com/office/officeart/2016/7/layout/RepeatingBendingProcessNew"/>
    <dgm:cxn modelId="{F231A074-CAA4-4959-A15B-C820CBCDB28B}" type="presParOf" srcId="{1C0DA332-8104-49E8-AFD7-08C8D1FB7AEF}" destId="{85D822A3-C200-4B52-9A38-05EE3E37DAA3}" srcOrd="3" destOrd="0" presId="urn:microsoft.com/office/officeart/2016/7/layout/RepeatingBendingProcessNew"/>
    <dgm:cxn modelId="{C4DFB546-C6C8-4E6F-B2E5-8DA1A5AA62C3}" type="presParOf" srcId="{85D822A3-C200-4B52-9A38-05EE3E37DAA3}" destId="{E8361312-48DC-40C5-80CC-9C7ECDB0A41E}" srcOrd="0" destOrd="0" presId="urn:microsoft.com/office/officeart/2016/7/layout/RepeatingBendingProcessNew"/>
    <dgm:cxn modelId="{733EDC3B-D57D-4BC3-8C5A-757F694136AB}" type="presParOf" srcId="{1C0DA332-8104-49E8-AFD7-08C8D1FB7AEF}" destId="{2BC4E74B-B296-4D18-AB90-A0E4003C551F}" srcOrd="4" destOrd="0" presId="urn:microsoft.com/office/officeart/2016/7/layout/RepeatingBendingProcessNew"/>
    <dgm:cxn modelId="{94F6EB5F-5C4D-4D0D-AB87-5F129339A69D}" type="presParOf" srcId="{1C0DA332-8104-49E8-AFD7-08C8D1FB7AEF}" destId="{5FF083BD-8315-41AE-9605-399CF1947B13}" srcOrd="5" destOrd="0" presId="urn:microsoft.com/office/officeart/2016/7/layout/RepeatingBendingProcessNew"/>
    <dgm:cxn modelId="{D5AE32D2-B42C-4C55-B71B-C5F18EBB0CA7}" type="presParOf" srcId="{5FF083BD-8315-41AE-9605-399CF1947B13}" destId="{14F64DE4-4B42-4D2F-9637-0D7E6FF8067B}" srcOrd="0" destOrd="0" presId="urn:microsoft.com/office/officeart/2016/7/layout/RepeatingBendingProcessNew"/>
    <dgm:cxn modelId="{E14AF0D1-05EA-447F-940E-3D374BB029FE}" type="presParOf" srcId="{1C0DA332-8104-49E8-AFD7-08C8D1FB7AEF}" destId="{AD793BF9-BF7E-4F5A-A4DF-470040FE4C1E}" srcOrd="6" destOrd="0" presId="urn:microsoft.com/office/officeart/2016/7/layout/RepeatingBendingProcessNew"/>
    <dgm:cxn modelId="{DF3386E2-7FA8-4384-AB70-45ED0C99A241}" type="presParOf" srcId="{1C0DA332-8104-49E8-AFD7-08C8D1FB7AEF}" destId="{3202A438-F65A-458D-AA18-8613398BE5C2}" srcOrd="7" destOrd="0" presId="urn:microsoft.com/office/officeart/2016/7/layout/RepeatingBendingProcessNew"/>
    <dgm:cxn modelId="{70404F70-0CC1-4ADA-A073-CFBFBE3E284A}" type="presParOf" srcId="{3202A438-F65A-458D-AA18-8613398BE5C2}" destId="{640CB65B-638A-4F5C-810C-0FDE694D3ED2}" srcOrd="0" destOrd="0" presId="urn:microsoft.com/office/officeart/2016/7/layout/RepeatingBendingProcessNew"/>
    <dgm:cxn modelId="{A56C8F78-C154-40A7-BC4D-D00B781E431E}" type="presParOf" srcId="{1C0DA332-8104-49E8-AFD7-08C8D1FB7AEF}" destId="{0461062F-5722-4488-B46A-1FFBBF17F429}" srcOrd="8" destOrd="0" presId="urn:microsoft.com/office/officeart/2016/7/layout/RepeatingBendingProcessNew"/>
    <dgm:cxn modelId="{51C1A95B-19F6-437F-8586-25730B19CF3F}" type="presParOf" srcId="{1C0DA332-8104-49E8-AFD7-08C8D1FB7AEF}" destId="{1F8681FC-0BCF-4494-A8EB-764C2824EA0F}" srcOrd="9" destOrd="0" presId="urn:microsoft.com/office/officeart/2016/7/layout/RepeatingBendingProcessNew"/>
    <dgm:cxn modelId="{9F6BD6CF-B351-438E-90F2-44026C6E6AA8}" type="presParOf" srcId="{1F8681FC-0BCF-4494-A8EB-764C2824EA0F}" destId="{E6A3262C-CD51-45B1-8611-426557A21AEF}" srcOrd="0" destOrd="0" presId="urn:microsoft.com/office/officeart/2016/7/layout/RepeatingBendingProcessNew"/>
    <dgm:cxn modelId="{ADCC68BF-7255-4F98-858B-6A18C0AB1D35}" type="presParOf" srcId="{1C0DA332-8104-49E8-AFD7-08C8D1FB7AEF}" destId="{0E9F7087-4797-49F1-9D16-E971714BD5A2}" srcOrd="10" destOrd="0" presId="urn:microsoft.com/office/officeart/2016/7/layout/RepeatingBendingProcessNew"/>
    <dgm:cxn modelId="{9B437A39-B6FF-408A-B47B-CCF7850A4BFC}" type="presParOf" srcId="{1C0DA332-8104-49E8-AFD7-08C8D1FB7AEF}" destId="{97D89CDE-5251-420D-8F4E-AEE46A031BFC}" srcOrd="11" destOrd="0" presId="urn:microsoft.com/office/officeart/2016/7/layout/RepeatingBendingProcessNew"/>
    <dgm:cxn modelId="{5FE1D0ED-A23B-4B1F-A0CF-336679A87AE3}" type="presParOf" srcId="{97D89CDE-5251-420D-8F4E-AEE46A031BFC}" destId="{C88F9EAD-776A-48B2-977A-9EADC327A3D3}" srcOrd="0" destOrd="0" presId="urn:microsoft.com/office/officeart/2016/7/layout/RepeatingBendingProcessNew"/>
    <dgm:cxn modelId="{D3379FCC-D28D-4223-89EF-CBC3980FE268}" type="presParOf" srcId="{1C0DA332-8104-49E8-AFD7-08C8D1FB7AEF}" destId="{44631A46-FD18-44F3-B214-C9E900E8C224}" srcOrd="12" destOrd="0" presId="urn:microsoft.com/office/officeart/2016/7/layout/RepeatingBendingProcessNew"/>
    <dgm:cxn modelId="{FEC0CBE2-6385-4555-886B-E3E9B3FBA8B7}" type="presParOf" srcId="{1C0DA332-8104-49E8-AFD7-08C8D1FB7AEF}" destId="{D4A0A53C-9B94-442B-A3AC-AC521C3820BE}" srcOrd="13" destOrd="0" presId="urn:microsoft.com/office/officeart/2016/7/layout/RepeatingBendingProcessNew"/>
    <dgm:cxn modelId="{6F91FCDE-6B83-4AC9-8FBE-9BC62AE59949}" type="presParOf" srcId="{D4A0A53C-9B94-442B-A3AC-AC521C3820BE}" destId="{571455A5-FF02-4E02-8B12-02ADA2248C72}" srcOrd="0" destOrd="0" presId="urn:microsoft.com/office/officeart/2016/7/layout/RepeatingBendingProcessNew"/>
    <dgm:cxn modelId="{0AB717FF-479C-4F52-A9D2-91D67F7B69F2}" type="presParOf" srcId="{1C0DA332-8104-49E8-AFD7-08C8D1FB7AEF}" destId="{25501E62-1F03-4CE9-812B-784B5F640955}" srcOrd="14" destOrd="0" presId="urn:microsoft.com/office/officeart/2016/7/layout/RepeatingBendingProcessNew"/>
    <dgm:cxn modelId="{454D2CCC-D7CB-4957-9123-80ECD04A683B}" type="presParOf" srcId="{1C0DA332-8104-49E8-AFD7-08C8D1FB7AEF}" destId="{6B8939F2-6228-4F59-AEC5-110D0BB4CECA}" srcOrd="15" destOrd="0" presId="urn:microsoft.com/office/officeart/2016/7/layout/RepeatingBendingProcessNew"/>
    <dgm:cxn modelId="{18719033-6F4A-4B8F-BD60-59980981C1E6}" type="presParOf" srcId="{6B8939F2-6228-4F59-AEC5-110D0BB4CECA}" destId="{F89663ED-83B3-4EA1-B2BE-1D10F3E83720}" srcOrd="0" destOrd="0" presId="urn:microsoft.com/office/officeart/2016/7/layout/RepeatingBendingProcessNew"/>
    <dgm:cxn modelId="{19B2EA2E-A65F-4639-9503-66518997B569}" type="presParOf" srcId="{1C0DA332-8104-49E8-AFD7-08C8D1FB7AEF}" destId="{046AE27F-C7FB-4F8F-8484-FE0ACD5F6975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92AD8C-AE3D-491D-9DFD-40EDB0EA836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B2815E-427A-4323-A157-D07D2EE4EE27}">
      <dgm:prSet/>
      <dgm:spPr/>
      <dgm:t>
        <a:bodyPr/>
        <a:lstStyle/>
        <a:p>
          <a:r>
            <a:rPr lang="en-US" b="1" i="0" baseline="0"/>
            <a:t>Dataset:</a:t>
          </a:r>
          <a:endParaRPr lang="en-US"/>
        </a:p>
      </dgm:t>
    </dgm:pt>
    <dgm:pt modelId="{73DD519A-CFF6-4A07-9924-52EF4FDFDF5E}" type="parTrans" cxnId="{65BECC92-7F48-4B49-87E2-CCF67B3F83E1}">
      <dgm:prSet/>
      <dgm:spPr/>
      <dgm:t>
        <a:bodyPr/>
        <a:lstStyle/>
        <a:p>
          <a:endParaRPr lang="en-US"/>
        </a:p>
      </dgm:t>
    </dgm:pt>
    <dgm:pt modelId="{69F9A7A1-903B-4E08-A418-651A82116570}" type="sibTrans" cxnId="{65BECC92-7F48-4B49-87E2-CCF67B3F83E1}">
      <dgm:prSet/>
      <dgm:spPr/>
      <dgm:t>
        <a:bodyPr/>
        <a:lstStyle/>
        <a:p>
          <a:endParaRPr lang="en-US"/>
        </a:p>
      </dgm:t>
    </dgm:pt>
    <dgm:pt modelId="{08F7F624-CA34-4977-8AF4-0B1AFAA652DD}">
      <dgm:prSet/>
      <dgm:spPr/>
      <dgm:t>
        <a:bodyPr/>
        <a:lstStyle/>
        <a:p>
          <a:r>
            <a:rPr lang="en-US" b="0" i="0" baseline="0"/>
            <a:t>Columns: Age, Gender, EducationLevel, ExperienceYears, PreviousCompany, </a:t>
          </a:r>
          <a:endParaRPr lang="en-US"/>
        </a:p>
      </dgm:t>
    </dgm:pt>
    <dgm:pt modelId="{F4369A0B-EB1A-47E6-BAFB-91FE732D122C}" type="parTrans" cxnId="{4A069DE8-487A-48E6-BA53-3AF9961E4A05}">
      <dgm:prSet/>
      <dgm:spPr/>
      <dgm:t>
        <a:bodyPr/>
        <a:lstStyle/>
        <a:p>
          <a:endParaRPr lang="en-US"/>
        </a:p>
      </dgm:t>
    </dgm:pt>
    <dgm:pt modelId="{F6410AE4-31D1-4899-83C6-FF483CE6FF26}" type="sibTrans" cxnId="{4A069DE8-487A-48E6-BA53-3AF9961E4A05}">
      <dgm:prSet/>
      <dgm:spPr/>
      <dgm:t>
        <a:bodyPr/>
        <a:lstStyle/>
        <a:p>
          <a:endParaRPr lang="en-US"/>
        </a:p>
      </dgm:t>
    </dgm:pt>
    <dgm:pt modelId="{3E99AF29-B589-41B2-AE90-4BC9103BB570}">
      <dgm:prSet/>
      <dgm:spPr/>
      <dgm:t>
        <a:bodyPr/>
        <a:lstStyle/>
        <a:p>
          <a:r>
            <a:rPr lang="en-US" b="0" i="0" baseline="0"/>
            <a:t>DistanceFromCompany, InterviewScore, SkillScore, PersonalityScore,</a:t>
          </a:r>
          <a:endParaRPr lang="en-US"/>
        </a:p>
      </dgm:t>
    </dgm:pt>
    <dgm:pt modelId="{786DE25D-6FB8-4FF9-85A8-BF6AD8AC7A20}" type="parTrans" cxnId="{15CFC46A-A0F1-42FF-A6F4-FDB1BE04DF0F}">
      <dgm:prSet/>
      <dgm:spPr/>
      <dgm:t>
        <a:bodyPr/>
        <a:lstStyle/>
        <a:p>
          <a:endParaRPr lang="en-US"/>
        </a:p>
      </dgm:t>
    </dgm:pt>
    <dgm:pt modelId="{FD317114-A8BC-4837-B823-F7E5E8E7C047}" type="sibTrans" cxnId="{15CFC46A-A0F1-42FF-A6F4-FDB1BE04DF0F}">
      <dgm:prSet/>
      <dgm:spPr/>
      <dgm:t>
        <a:bodyPr/>
        <a:lstStyle/>
        <a:p>
          <a:endParaRPr lang="en-US"/>
        </a:p>
      </dgm:t>
    </dgm:pt>
    <dgm:pt modelId="{3116AEE2-E889-4AAA-B5E9-4567155DE5D6}">
      <dgm:prSet/>
      <dgm:spPr/>
      <dgm:t>
        <a:bodyPr/>
        <a:lstStyle/>
        <a:p>
          <a:r>
            <a:rPr lang="en-US" b="0" i="0" baseline="0"/>
            <a:t>RecruitmentStrategy, HiringDecision</a:t>
          </a:r>
          <a:endParaRPr lang="en-US"/>
        </a:p>
      </dgm:t>
    </dgm:pt>
    <dgm:pt modelId="{90AFA644-AD67-431A-8C60-13D4479EBD8D}" type="parTrans" cxnId="{9004E73D-C6DC-49F2-B48D-5A2C97E13F62}">
      <dgm:prSet/>
      <dgm:spPr/>
      <dgm:t>
        <a:bodyPr/>
        <a:lstStyle/>
        <a:p>
          <a:endParaRPr lang="en-US"/>
        </a:p>
      </dgm:t>
    </dgm:pt>
    <dgm:pt modelId="{8A9ABC25-BA18-463F-AF31-C3FAA22D4CCF}" type="sibTrans" cxnId="{9004E73D-C6DC-49F2-B48D-5A2C97E13F62}">
      <dgm:prSet/>
      <dgm:spPr/>
      <dgm:t>
        <a:bodyPr/>
        <a:lstStyle/>
        <a:p>
          <a:endParaRPr lang="en-US"/>
        </a:p>
      </dgm:t>
    </dgm:pt>
    <dgm:pt modelId="{C3C51DC1-75C7-403B-B20F-F78C67C29A36}">
      <dgm:prSet/>
      <dgm:spPr/>
      <dgm:t>
        <a:bodyPr/>
        <a:lstStyle/>
        <a:p>
          <a:r>
            <a:rPr lang="en-US" b="1" i="0" baseline="0"/>
            <a:t>Sensitive Attribute:</a:t>
          </a:r>
          <a:r>
            <a:rPr lang="en-US" b="0" i="0" baseline="0"/>
            <a:t> Gender</a:t>
          </a:r>
          <a:endParaRPr lang="en-US"/>
        </a:p>
      </dgm:t>
    </dgm:pt>
    <dgm:pt modelId="{0C8BB4D1-F41D-4A99-8062-6307D5B8B515}" type="parTrans" cxnId="{88038639-A5C0-4B96-9CDC-364761F103E5}">
      <dgm:prSet/>
      <dgm:spPr/>
      <dgm:t>
        <a:bodyPr/>
        <a:lstStyle/>
        <a:p>
          <a:endParaRPr lang="en-US"/>
        </a:p>
      </dgm:t>
    </dgm:pt>
    <dgm:pt modelId="{9501A3CD-1320-466B-9BAA-A2FDD50953EE}" type="sibTrans" cxnId="{88038639-A5C0-4B96-9CDC-364761F103E5}">
      <dgm:prSet/>
      <dgm:spPr/>
      <dgm:t>
        <a:bodyPr/>
        <a:lstStyle/>
        <a:p>
          <a:endParaRPr lang="en-US"/>
        </a:p>
      </dgm:t>
    </dgm:pt>
    <dgm:pt modelId="{10E4FFF6-4339-44F9-A741-BFD3308044EF}">
      <dgm:prSet/>
      <dgm:spPr/>
      <dgm:t>
        <a:bodyPr/>
        <a:lstStyle/>
        <a:p>
          <a:r>
            <a:rPr lang="en-US" b="0" i="0" baseline="0"/>
            <a:t>Privileged: Male (1)</a:t>
          </a:r>
          <a:endParaRPr lang="en-US"/>
        </a:p>
      </dgm:t>
    </dgm:pt>
    <dgm:pt modelId="{D3C6B67D-FA6E-468F-8BD0-E6FD816C0D03}" type="parTrans" cxnId="{C038F980-B706-4F7C-B3E9-8A1B82561276}">
      <dgm:prSet/>
      <dgm:spPr/>
      <dgm:t>
        <a:bodyPr/>
        <a:lstStyle/>
        <a:p>
          <a:endParaRPr lang="en-US"/>
        </a:p>
      </dgm:t>
    </dgm:pt>
    <dgm:pt modelId="{8D7277AF-9A01-46D6-8256-3BFDAF866361}" type="sibTrans" cxnId="{C038F980-B706-4F7C-B3E9-8A1B82561276}">
      <dgm:prSet/>
      <dgm:spPr/>
      <dgm:t>
        <a:bodyPr/>
        <a:lstStyle/>
        <a:p>
          <a:endParaRPr lang="en-US"/>
        </a:p>
      </dgm:t>
    </dgm:pt>
    <dgm:pt modelId="{19374C99-6F61-4166-9719-E742F6C19AD7}">
      <dgm:prSet/>
      <dgm:spPr/>
      <dgm:t>
        <a:bodyPr/>
        <a:lstStyle/>
        <a:p>
          <a:r>
            <a:rPr lang="en-US" b="0" i="0" baseline="0"/>
            <a:t>Unprivileged: Female (0)</a:t>
          </a:r>
          <a:endParaRPr lang="en-US"/>
        </a:p>
      </dgm:t>
    </dgm:pt>
    <dgm:pt modelId="{E925CD82-048B-4170-A4A9-856F8A691E04}" type="parTrans" cxnId="{EFDACB6E-80E9-442F-8D87-38910B66E09D}">
      <dgm:prSet/>
      <dgm:spPr/>
      <dgm:t>
        <a:bodyPr/>
        <a:lstStyle/>
        <a:p>
          <a:endParaRPr lang="en-US"/>
        </a:p>
      </dgm:t>
    </dgm:pt>
    <dgm:pt modelId="{94152033-5888-4FDC-B188-B96180E3D6D0}" type="sibTrans" cxnId="{EFDACB6E-80E9-442F-8D87-38910B66E09D}">
      <dgm:prSet/>
      <dgm:spPr/>
      <dgm:t>
        <a:bodyPr/>
        <a:lstStyle/>
        <a:p>
          <a:endParaRPr lang="en-US"/>
        </a:p>
      </dgm:t>
    </dgm:pt>
    <dgm:pt modelId="{1EFFCAF3-E3FC-43FB-8B68-82237051F3A9}">
      <dgm:prSet/>
      <dgm:spPr/>
      <dgm:t>
        <a:bodyPr/>
        <a:lstStyle/>
        <a:p>
          <a:r>
            <a:rPr lang="en-US" b="1" i="0" baseline="0"/>
            <a:t>Total Records:</a:t>
          </a:r>
          <a:r>
            <a:rPr lang="en-US" b="0" i="0" baseline="0"/>
            <a:t> </a:t>
          </a:r>
          <a:r>
            <a:rPr lang="en-US" b="0" i="1" baseline="0"/>
            <a:t>(replace with your dataset size)</a:t>
          </a:r>
          <a:endParaRPr lang="en-US"/>
        </a:p>
      </dgm:t>
    </dgm:pt>
    <dgm:pt modelId="{28D76D64-B2C5-4345-9AAE-3B3D4AF47A66}" type="parTrans" cxnId="{FFD5D8C0-8237-477D-A4A7-FBAB030BF8B1}">
      <dgm:prSet/>
      <dgm:spPr/>
      <dgm:t>
        <a:bodyPr/>
        <a:lstStyle/>
        <a:p>
          <a:endParaRPr lang="en-US"/>
        </a:p>
      </dgm:t>
    </dgm:pt>
    <dgm:pt modelId="{740413B3-FB3A-4EF8-AA95-49E87E73B757}" type="sibTrans" cxnId="{FFD5D8C0-8237-477D-A4A7-FBAB030BF8B1}">
      <dgm:prSet/>
      <dgm:spPr/>
      <dgm:t>
        <a:bodyPr/>
        <a:lstStyle/>
        <a:p>
          <a:endParaRPr lang="en-US"/>
        </a:p>
      </dgm:t>
    </dgm:pt>
    <dgm:pt modelId="{899CC4E9-BF1C-4735-A4BB-BB5443D05678}" type="pres">
      <dgm:prSet presAssocID="{0492AD8C-AE3D-491D-9DFD-40EDB0EA836F}" presName="vert0" presStyleCnt="0">
        <dgm:presLayoutVars>
          <dgm:dir/>
          <dgm:animOne val="branch"/>
          <dgm:animLvl val="lvl"/>
        </dgm:presLayoutVars>
      </dgm:prSet>
      <dgm:spPr/>
    </dgm:pt>
    <dgm:pt modelId="{563BBB27-4155-4F43-9A95-E8FCCEF7BC44}" type="pres">
      <dgm:prSet presAssocID="{09B2815E-427A-4323-A157-D07D2EE4EE27}" presName="thickLine" presStyleLbl="alignNode1" presStyleIdx="0" presStyleCnt="8"/>
      <dgm:spPr/>
    </dgm:pt>
    <dgm:pt modelId="{8F688413-FAB9-47DC-A53B-5F596C1F4CF3}" type="pres">
      <dgm:prSet presAssocID="{09B2815E-427A-4323-A157-D07D2EE4EE27}" presName="horz1" presStyleCnt="0"/>
      <dgm:spPr/>
    </dgm:pt>
    <dgm:pt modelId="{D0D02E48-D125-4C06-A018-9C35F5C96062}" type="pres">
      <dgm:prSet presAssocID="{09B2815E-427A-4323-A157-D07D2EE4EE27}" presName="tx1" presStyleLbl="revTx" presStyleIdx="0" presStyleCnt="8"/>
      <dgm:spPr/>
    </dgm:pt>
    <dgm:pt modelId="{3DAB429C-B354-428F-AF75-9AE5E000D1CB}" type="pres">
      <dgm:prSet presAssocID="{09B2815E-427A-4323-A157-D07D2EE4EE27}" presName="vert1" presStyleCnt="0"/>
      <dgm:spPr/>
    </dgm:pt>
    <dgm:pt modelId="{92D85F03-C8E7-4368-AA60-EE43104EF5C4}" type="pres">
      <dgm:prSet presAssocID="{08F7F624-CA34-4977-8AF4-0B1AFAA652DD}" presName="thickLine" presStyleLbl="alignNode1" presStyleIdx="1" presStyleCnt="8"/>
      <dgm:spPr/>
    </dgm:pt>
    <dgm:pt modelId="{B1144E71-0151-4D52-B065-AD0C80C632E4}" type="pres">
      <dgm:prSet presAssocID="{08F7F624-CA34-4977-8AF4-0B1AFAA652DD}" presName="horz1" presStyleCnt="0"/>
      <dgm:spPr/>
    </dgm:pt>
    <dgm:pt modelId="{4F2F97B3-E882-4C35-AAC5-75A607BE824D}" type="pres">
      <dgm:prSet presAssocID="{08F7F624-CA34-4977-8AF4-0B1AFAA652DD}" presName="tx1" presStyleLbl="revTx" presStyleIdx="1" presStyleCnt="8"/>
      <dgm:spPr/>
    </dgm:pt>
    <dgm:pt modelId="{F79375C5-94DA-4194-8B35-0A2D310A5A2D}" type="pres">
      <dgm:prSet presAssocID="{08F7F624-CA34-4977-8AF4-0B1AFAA652DD}" presName="vert1" presStyleCnt="0"/>
      <dgm:spPr/>
    </dgm:pt>
    <dgm:pt modelId="{9A935C5C-B16A-452E-B0CF-8B744A6736FC}" type="pres">
      <dgm:prSet presAssocID="{3E99AF29-B589-41B2-AE90-4BC9103BB570}" presName="thickLine" presStyleLbl="alignNode1" presStyleIdx="2" presStyleCnt="8"/>
      <dgm:spPr/>
    </dgm:pt>
    <dgm:pt modelId="{0B6E6DDE-0CC2-4422-AD1D-ECCCB2A54178}" type="pres">
      <dgm:prSet presAssocID="{3E99AF29-B589-41B2-AE90-4BC9103BB570}" presName="horz1" presStyleCnt="0"/>
      <dgm:spPr/>
    </dgm:pt>
    <dgm:pt modelId="{9190FCD8-CF5B-49BF-A5E1-0ABA1FD0FD09}" type="pres">
      <dgm:prSet presAssocID="{3E99AF29-B589-41B2-AE90-4BC9103BB570}" presName="tx1" presStyleLbl="revTx" presStyleIdx="2" presStyleCnt="8"/>
      <dgm:spPr/>
    </dgm:pt>
    <dgm:pt modelId="{A96C9381-D78A-46FE-BC77-9E2EF653ADF4}" type="pres">
      <dgm:prSet presAssocID="{3E99AF29-B589-41B2-AE90-4BC9103BB570}" presName="vert1" presStyleCnt="0"/>
      <dgm:spPr/>
    </dgm:pt>
    <dgm:pt modelId="{B1B68F30-B947-4C6F-8158-BF01773A123D}" type="pres">
      <dgm:prSet presAssocID="{3116AEE2-E889-4AAA-B5E9-4567155DE5D6}" presName="thickLine" presStyleLbl="alignNode1" presStyleIdx="3" presStyleCnt="8"/>
      <dgm:spPr/>
    </dgm:pt>
    <dgm:pt modelId="{D9FF8262-CC34-4BAF-AA25-65B1812C49CF}" type="pres">
      <dgm:prSet presAssocID="{3116AEE2-E889-4AAA-B5E9-4567155DE5D6}" presName="horz1" presStyleCnt="0"/>
      <dgm:spPr/>
    </dgm:pt>
    <dgm:pt modelId="{6E9D8ACE-1AD9-4EFF-BAC8-7F2439472339}" type="pres">
      <dgm:prSet presAssocID="{3116AEE2-E889-4AAA-B5E9-4567155DE5D6}" presName="tx1" presStyleLbl="revTx" presStyleIdx="3" presStyleCnt="8"/>
      <dgm:spPr/>
    </dgm:pt>
    <dgm:pt modelId="{1960E106-A852-46F1-9CC7-09D5C322DBA4}" type="pres">
      <dgm:prSet presAssocID="{3116AEE2-E889-4AAA-B5E9-4567155DE5D6}" presName="vert1" presStyleCnt="0"/>
      <dgm:spPr/>
    </dgm:pt>
    <dgm:pt modelId="{8218B5CF-7609-48E9-B0BC-70531BA79093}" type="pres">
      <dgm:prSet presAssocID="{C3C51DC1-75C7-403B-B20F-F78C67C29A36}" presName="thickLine" presStyleLbl="alignNode1" presStyleIdx="4" presStyleCnt="8"/>
      <dgm:spPr/>
    </dgm:pt>
    <dgm:pt modelId="{454B0152-F855-4943-8082-58BEB2D3D87F}" type="pres">
      <dgm:prSet presAssocID="{C3C51DC1-75C7-403B-B20F-F78C67C29A36}" presName="horz1" presStyleCnt="0"/>
      <dgm:spPr/>
    </dgm:pt>
    <dgm:pt modelId="{B7D4A781-80E5-4C50-9611-E44642B54A87}" type="pres">
      <dgm:prSet presAssocID="{C3C51DC1-75C7-403B-B20F-F78C67C29A36}" presName="tx1" presStyleLbl="revTx" presStyleIdx="4" presStyleCnt="8"/>
      <dgm:spPr/>
    </dgm:pt>
    <dgm:pt modelId="{7235376A-265C-4C0B-9951-A63795C643D9}" type="pres">
      <dgm:prSet presAssocID="{C3C51DC1-75C7-403B-B20F-F78C67C29A36}" presName="vert1" presStyleCnt="0"/>
      <dgm:spPr/>
    </dgm:pt>
    <dgm:pt modelId="{35CB5BF7-9988-4330-9690-BA44AFFFF488}" type="pres">
      <dgm:prSet presAssocID="{10E4FFF6-4339-44F9-A741-BFD3308044EF}" presName="thickLine" presStyleLbl="alignNode1" presStyleIdx="5" presStyleCnt="8"/>
      <dgm:spPr/>
    </dgm:pt>
    <dgm:pt modelId="{062B06FD-1458-4D5E-A637-4FB4D74424FE}" type="pres">
      <dgm:prSet presAssocID="{10E4FFF6-4339-44F9-A741-BFD3308044EF}" presName="horz1" presStyleCnt="0"/>
      <dgm:spPr/>
    </dgm:pt>
    <dgm:pt modelId="{F1FA4953-1739-47F5-8809-C31169F279EC}" type="pres">
      <dgm:prSet presAssocID="{10E4FFF6-4339-44F9-A741-BFD3308044EF}" presName="tx1" presStyleLbl="revTx" presStyleIdx="5" presStyleCnt="8"/>
      <dgm:spPr/>
    </dgm:pt>
    <dgm:pt modelId="{17E92390-9AF0-4944-8908-B243BFEC57E9}" type="pres">
      <dgm:prSet presAssocID="{10E4FFF6-4339-44F9-A741-BFD3308044EF}" presName="vert1" presStyleCnt="0"/>
      <dgm:spPr/>
    </dgm:pt>
    <dgm:pt modelId="{E9F94CF0-E34D-4C88-8B79-45E08914472F}" type="pres">
      <dgm:prSet presAssocID="{19374C99-6F61-4166-9719-E742F6C19AD7}" presName="thickLine" presStyleLbl="alignNode1" presStyleIdx="6" presStyleCnt="8"/>
      <dgm:spPr/>
    </dgm:pt>
    <dgm:pt modelId="{36453AFA-5C7F-487A-9781-881915A6A32A}" type="pres">
      <dgm:prSet presAssocID="{19374C99-6F61-4166-9719-E742F6C19AD7}" presName="horz1" presStyleCnt="0"/>
      <dgm:spPr/>
    </dgm:pt>
    <dgm:pt modelId="{3590AE54-72B0-4836-806E-2148BAF702AD}" type="pres">
      <dgm:prSet presAssocID="{19374C99-6F61-4166-9719-E742F6C19AD7}" presName="tx1" presStyleLbl="revTx" presStyleIdx="6" presStyleCnt="8"/>
      <dgm:spPr/>
    </dgm:pt>
    <dgm:pt modelId="{06F4F135-9784-4C39-BB85-E1F5C3A79076}" type="pres">
      <dgm:prSet presAssocID="{19374C99-6F61-4166-9719-E742F6C19AD7}" presName="vert1" presStyleCnt="0"/>
      <dgm:spPr/>
    </dgm:pt>
    <dgm:pt modelId="{80E11671-9278-4611-A43C-F6866619C299}" type="pres">
      <dgm:prSet presAssocID="{1EFFCAF3-E3FC-43FB-8B68-82237051F3A9}" presName="thickLine" presStyleLbl="alignNode1" presStyleIdx="7" presStyleCnt="8"/>
      <dgm:spPr/>
    </dgm:pt>
    <dgm:pt modelId="{30EEE62C-19E0-4775-BD0B-4EA926471947}" type="pres">
      <dgm:prSet presAssocID="{1EFFCAF3-E3FC-43FB-8B68-82237051F3A9}" presName="horz1" presStyleCnt="0"/>
      <dgm:spPr/>
    </dgm:pt>
    <dgm:pt modelId="{359FDA21-2621-49F7-A0E5-2B77EAE91935}" type="pres">
      <dgm:prSet presAssocID="{1EFFCAF3-E3FC-43FB-8B68-82237051F3A9}" presName="tx1" presStyleLbl="revTx" presStyleIdx="7" presStyleCnt="8"/>
      <dgm:spPr/>
    </dgm:pt>
    <dgm:pt modelId="{F73E6CBD-12DF-4D56-8033-3D56581693B7}" type="pres">
      <dgm:prSet presAssocID="{1EFFCAF3-E3FC-43FB-8B68-82237051F3A9}" presName="vert1" presStyleCnt="0"/>
      <dgm:spPr/>
    </dgm:pt>
  </dgm:ptLst>
  <dgm:cxnLst>
    <dgm:cxn modelId="{60CA3428-D323-445D-9891-ED5697504338}" type="presOf" srcId="{19374C99-6F61-4166-9719-E742F6C19AD7}" destId="{3590AE54-72B0-4836-806E-2148BAF702AD}" srcOrd="0" destOrd="0" presId="urn:microsoft.com/office/officeart/2008/layout/LinedList"/>
    <dgm:cxn modelId="{3BCF5133-40BF-43C7-BB50-1E8BB623B432}" type="presOf" srcId="{09B2815E-427A-4323-A157-D07D2EE4EE27}" destId="{D0D02E48-D125-4C06-A018-9C35F5C96062}" srcOrd="0" destOrd="0" presId="urn:microsoft.com/office/officeart/2008/layout/LinedList"/>
    <dgm:cxn modelId="{88038639-A5C0-4B96-9CDC-364761F103E5}" srcId="{0492AD8C-AE3D-491D-9DFD-40EDB0EA836F}" destId="{C3C51DC1-75C7-403B-B20F-F78C67C29A36}" srcOrd="4" destOrd="0" parTransId="{0C8BB4D1-F41D-4A99-8062-6307D5B8B515}" sibTransId="{9501A3CD-1320-466B-9BAA-A2FDD50953EE}"/>
    <dgm:cxn modelId="{9004E73D-C6DC-49F2-B48D-5A2C97E13F62}" srcId="{0492AD8C-AE3D-491D-9DFD-40EDB0EA836F}" destId="{3116AEE2-E889-4AAA-B5E9-4567155DE5D6}" srcOrd="3" destOrd="0" parTransId="{90AFA644-AD67-431A-8C60-13D4479EBD8D}" sibTransId="{8A9ABC25-BA18-463F-AF31-C3FAA22D4CCF}"/>
    <dgm:cxn modelId="{4B387A5C-4E69-4360-B0A6-F45B1C6508E9}" type="presOf" srcId="{08F7F624-CA34-4977-8AF4-0B1AFAA652DD}" destId="{4F2F97B3-E882-4C35-AAC5-75A607BE824D}" srcOrd="0" destOrd="0" presId="urn:microsoft.com/office/officeart/2008/layout/LinedList"/>
    <dgm:cxn modelId="{15CFC46A-A0F1-42FF-A6F4-FDB1BE04DF0F}" srcId="{0492AD8C-AE3D-491D-9DFD-40EDB0EA836F}" destId="{3E99AF29-B589-41B2-AE90-4BC9103BB570}" srcOrd="2" destOrd="0" parTransId="{786DE25D-6FB8-4FF9-85A8-BF6AD8AC7A20}" sibTransId="{FD317114-A8BC-4837-B823-F7E5E8E7C047}"/>
    <dgm:cxn modelId="{EFDACB6E-80E9-442F-8D87-38910B66E09D}" srcId="{0492AD8C-AE3D-491D-9DFD-40EDB0EA836F}" destId="{19374C99-6F61-4166-9719-E742F6C19AD7}" srcOrd="6" destOrd="0" parTransId="{E925CD82-048B-4170-A4A9-856F8A691E04}" sibTransId="{94152033-5888-4FDC-B188-B96180E3D6D0}"/>
    <dgm:cxn modelId="{23DAEF76-6B2B-4936-83D2-5BBD5632950B}" type="presOf" srcId="{1EFFCAF3-E3FC-43FB-8B68-82237051F3A9}" destId="{359FDA21-2621-49F7-A0E5-2B77EAE91935}" srcOrd="0" destOrd="0" presId="urn:microsoft.com/office/officeart/2008/layout/LinedList"/>
    <dgm:cxn modelId="{8EAE5E7F-B817-4404-B39E-3961818ACE4A}" type="presOf" srcId="{10E4FFF6-4339-44F9-A741-BFD3308044EF}" destId="{F1FA4953-1739-47F5-8809-C31169F279EC}" srcOrd="0" destOrd="0" presId="urn:microsoft.com/office/officeart/2008/layout/LinedList"/>
    <dgm:cxn modelId="{C038F980-B706-4F7C-B3E9-8A1B82561276}" srcId="{0492AD8C-AE3D-491D-9DFD-40EDB0EA836F}" destId="{10E4FFF6-4339-44F9-A741-BFD3308044EF}" srcOrd="5" destOrd="0" parTransId="{D3C6B67D-FA6E-468F-8BD0-E6FD816C0D03}" sibTransId="{8D7277AF-9A01-46D6-8256-3BFDAF866361}"/>
    <dgm:cxn modelId="{65BECC92-7F48-4B49-87E2-CCF67B3F83E1}" srcId="{0492AD8C-AE3D-491D-9DFD-40EDB0EA836F}" destId="{09B2815E-427A-4323-A157-D07D2EE4EE27}" srcOrd="0" destOrd="0" parTransId="{73DD519A-CFF6-4A07-9924-52EF4FDFDF5E}" sibTransId="{69F9A7A1-903B-4E08-A418-651A82116570}"/>
    <dgm:cxn modelId="{8411AA93-D155-4515-A636-BC4344842EB6}" type="presOf" srcId="{3E99AF29-B589-41B2-AE90-4BC9103BB570}" destId="{9190FCD8-CF5B-49BF-A5E1-0ABA1FD0FD09}" srcOrd="0" destOrd="0" presId="urn:microsoft.com/office/officeart/2008/layout/LinedList"/>
    <dgm:cxn modelId="{228211AC-2760-4B14-A9D1-F17C7CC58762}" type="presOf" srcId="{0492AD8C-AE3D-491D-9DFD-40EDB0EA836F}" destId="{899CC4E9-BF1C-4735-A4BB-BB5443D05678}" srcOrd="0" destOrd="0" presId="urn:microsoft.com/office/officeart/2008/layout/LinedList"/>
    <dgm:cxn modelId="{C4B602BE-0E83-4F64-ADB9-4996935AA965}" type="presOf" srcId="{3116AEE2-E889-4AAA-B5E9-4567155DE5D6}" destId="{6E9D8ACE-1AD9-4EFF-BAC8-7F2439472339}" srcOrd="0" destOrd="0" presId="urn:microsoft.com/office/officeart/2008/layout/LinedList"/>
    <dgm:cxn modelId="{FFD5D8C0-8237-477D-A4A7-FBAB030BF8B1}" srcId="{0492AD8C-AE3D-491D-9DFD-40EDB0EA836F}" destId="{1EFFCAF3-E3FC-43FB-8B68-82237051F3A9}" srcOrd="7" destOrd="0" parTransId="{28D76D64-B2C5-4345-9AAE-3B3D4AF47A66}" sibTransId="{740413B3-FB3A-4EF8-AA95-49E87E73B757}"/>
    <dgm:cxn modelId="{4A069DE8-487A-48E6-BA53-3AF9961E4A05}" srcId="{0492AD8C-AE3D-491D-9DFD-40EDB0EA836F}" destId="{08F7F624-CA34-4977-8AF4-0B1AFAA652DD}" srcOrd="1" destOrd="0" parTransId="{F4369A0B-EB1A-47E6-BAFB-91FE732D122C}" sibTransId="{F6410AE4-31D1-4899-83C6-FF483CE6FF26}"/>
    <dgm:cxn modelId="{8E65FEEF-1C0B-423B-8946-68C33FEC6684}" type="presOf" srcId="{C3C51DC1-75C7-403B-B20F-F78C67C29A36}" destId="{B7D4A781-80E5-4C50-9611-E44642B54A87}" srcOrd="0" destOrd="0" presId="urn:microsoft.com/office/officeart/2008/layout/LinedList"/>
    <dgm:cxn modelId="{6D89D6DC-33AF-4588-AF61-383FAC694969}" type="presParOf" srcId="{899CC4E9-BF1C-4735-A4BB-BB5443D05678}" destId="{563BBB27-4155-4F43-9A95-E8FCCEF7BC44}" srcOrd="0" destOrd="0" presId="urn:microsoft.com/office/officeart/2008/layout/LinedList"/>
    <dgm:cxn modelId="{6138ABE6-69C3-44D2-9C32-CF32C13A01CE}" type="presParOf" srcId="{899CC4E9-BF1C-4735-A4BB-BB5443D05678}" destId="{8F688413-FAB9-47DC-A53B-5F596C1F4CF3}" srcOrd="1" destOrd="0" presId="urn:microsoft.com/office/officeart/2008/layout/LinedList"/>
    <dgm:cxn modelId="{A9910697-877C-4FE0-88E7-4C21F17E6E23}" type="presParOf" srcId="{8F688413-FAB9-47DC-A53B-5F596C1F4CF3}" destId="{D0D02E48-D125-4C06-A018-9C35F5C96062}" srcOrd="0" destOrd="0" presId="urn:microsoft.com/office/officeart/2008/layout/LinedList"/>
    <dgm:cxn modelId="{BBAEADAD-30F0-4AC7-AA01-1B24EE037DB6}" type="presParOf" srcId="{8F688413-FAB9-47DC-A53B-5F596C1F4CF3}" destId="{3DAB429C-B354-428F-AF75-9AE5E000D1CB}" srcOrd="1" destOrd="0" presId="urn:microsoft.com/office/officeart/2008/layout/LinedList"/>
    <dgm:cxn modelId="{DC1FFD5A-8F13-4F5B-AD99-42322C337846}" type="presParOf" srcId="{899CC4E9-BF1C-4735-A4BB-BB5443D05678}" destId="{92D85F03-C8E7-4368-AA60-EE43104EF5C4}" srcOrd="2" destOrd="0" presId="urn:microsoft.com/office/officeart/2008/layout/LinedList"/>
    <dgm:cxn modelId="{8F59C65D-C0D4-429A-B313-F6D356A4ECCB}" type="presParOf" srcId="{899CC4E9-BF1C-4735-A4BB-BB5443D05678}" destId="{B1144E71-0151-4D52-B065-AD0C80C632E4}" srcOrd="3" destOrd="0" presId="urn:microsoft.com/office/officeart/2008/layout/LinedList"/>
    <dgm:cxn modelId="{E81C5ABB-9C97-45DF-AE78-0E0D710E2ACD}" type="presParOf" srcId="{B1144E71-0151-4D52-B065-AD0C80C632E4}" destId="{4F2F97B3-E882-4C35-AAC5-75A607BE824D}" srcOrd="0" destOrd="0" presId="urn:microsoft.com/office/officeart/2008/layout/LinedList"/>
    <dgm:cxn modelId="{7E330DAD-DF9A-4252-A3DF-6A9F740D9344}" type="presParOf" srcId="{B1144E71-0151-4D52-B065-AD0C80C632E4}" destId="{F79375C5-94DA-4194-8B35-0A2D310A5A2D}" srcOrd="1" destOrd="0" presId="urn:microsoft.com/office/officeart/2008/layout/LinedList"/>
    <dgm:cxn modelId="{6AECDB77-8060-4A87-83DE-FA92FE5BC853}" type="presParOf" srcId="{899CC4E9-BF1C-4735-A4BB-BB5443D05678}" destId="{9A935C5C-B16A-452E-B0CF-8B744A6736FC}" srcOrd="4" destOrd="0" presId="urn:microsoft.com/office/officeart/2008/layout/LinedList"/>
    <dgm:cxn modelId="{B5604B01-4A4B-4C19-93E7-570B99198B72}" type="presParOf" srcId="{899CC4E9-BF1C-4735-A4BB-BB5443D05678}" destId="{0B6E6DDE-0CC2-4422-AD1D-ECCCB2A54178}" srcOrd="5" destOrd="0" presId="urn:microsoft.com/office/officeart/2008/layout/LinedList"/>
    <dgm:cxn modelId="{1D11CB6E-B55B-443A-A5AF-DDA5F6CF2241}" type="presParOf" srcId="{0B6E6DDE-0CC2-4422-AD1D-ECCCB2A54178}" destId="{9190FCD8-CF5B-49BF-A5E1-0ABA1FD0FD09}" srcOrd="0" destOrd="0" presId="urn:microsoft.com/office/officeart/2008/layout/LinedList"/>
    <dgm:cxn modelId="{93250E17-7A41-46C2-8A8E-00FBB729180A}" type="presParOf" srcId="{0B6E6DDE-0CC2-4422-AD1D-ECCCB2A54178}" destId="{A96C9381-D78A-46FE-BC77-9E2EF653ADF4}" srcOrd="1" destOrd="0" presId="urn:microsoft.com/office/officeart/2008/layout/LinedList"/>
    <dgm:cxn modelId="{661B5343-70E8-47C9-B062-B324DD8BB137}" type="presParOf" srcId="{899CC4E9-BF1C-4735-A4BB-BB5443D05678}" destId="{B1B68F30-B947-4C6F-8158-BF01773A123D}" srcOrd="6" destOrd="0" presId="urn:microsoft.com/office/officeart/2008/layout/LinedList"/>
    <dgm:cxn modelId="{E52216EC-B6A7-4F68-9D2B-600469BEA9DE}" type="presParOf" srcId="{899CC4E9-BF1C-4735-A4BB-BB5443D05678}" destId="{D9FF8262-CC34-4BAF-AA25-65B1812C49CF}" srcOrd="7" destOrd="0" presId="urn:microsoft.com/office/officeart/2008/layout/LinedList"/>
    <dgm:cxn modelId="{6C299689-CADB-4D64-B025-6957B7F1E92E}" type="presParOf" srcId="{D9FF8262-CC34-4BAF-AA25-65B1812C49CF}" destId="{6E9D8ACE-1AD9-4EFF-BAC8-7F2439472339}" srcOrd="0" destOrd="0" presId="urn:microsoft.com/office/officeart/2008/layout/LinedList"/>
    <dgm:cxn modelId="{697618C0-8673-4C44-84CC-BC29141209C4}" type="presParOf" srcId="{D9FF8262-CC34-4BAF-AA25-65B1812C49CF}" destId="{1960E106-A852-46F1-9CC7-09D5C322DBA4}" srcOrd="1" destOrd="0" presId="urn:microsoft.com/office/officeart/2008/layout/LinedList"/>
    <dgm:cxn modelId="{9BEC2BAA-9E53-4653-87BD-8B93AC63532A}" type="presParOf" srcId="{899CC4E9-BF1C-4735-A4BB-BB5443D05678}" destId="{8218B5CF-7609-48E9-B0BC-70531BA79093}" srcOrd="8" destOrd="0" presId="urn:microsoft.com/office/officeart/2008/layout/LinedList"/>
    <dgm:cxn modelId="{BA41ADD6-424F-40A2-B8AD-3A1CC1454F72}" type="presParOf" srcId="{899CC4E9-BF1C-4735-A4BB-BB5443D05678}" destId="{454B0152-F855-4943-8082-58BEB2D3D87F}" srcOrd="9" destOrd="0" presId="urn:microsoft.com/office/officeart/2008/layout/LinedList"/>
    <dgm:cxn modelId="{E2426E2F-C699-43E5-A758-8C940AB912B6}" type="presParOf" srcId="{454B0152-F855-4943-8082-58BEB2D3D87F}" destId="{B7D4A781-80E5-4C50-9611-E44642B54A87}" srcOrd="0" destOrd="0" presId="urn:microsoft.com/office/officeart/2008/layout/LinedList"/>
    <dgm:cxn modelId="{2C03FCF3-A086-402C-A23D-16386EF2DCD9}" type="presParOf" srcId="{454B0152-F855-4943-8082-58BEB2D3D87F}" destId="{7235376A-265C-4C0B-9951-A63795C643D9}" srcOrd="1" destOrd="0" presId="urn:microsoft.com/office/officeart/2008/layout/LinedList"/>
    <dgm:cxn modelId="{C4829433-56CF-44A2-B141-A600DDC46B50}" type="presParOf" srcId="{899CC4E9-BF1C-4735-A4BB-BB5443D05678}" destId="{35CB5BF7-9988-4330-9690-BA44AFFFF488}" srcOrd="10" destOrd="0" presId="urn:microsoft.com/office/officeart/2008/layout/LinedList"/>
    <dgm:cxn modelId="{30E7E8F9-13F4-44D4-829D-5647D0F1D1D4}" type="presParOf" srcId="{899CC4E9-BF1C-4735-A4BB-BB5443D05678}" destId="{062B06FD-1458-4D5E-A637-4FB4D74424FE}" srcOrd="11" destOrd="0" presId="urn:microsoft.com/office/officeart/2008/layout/LinedList"/>
    <dgm:cxn modelId="{887BF789-C5CD-4FB9-BE01-2A06D392E5CC}" type="presParOf" srcId="{062B06FD-1458-4D5E-A637-4FB4D74424FE}" destId="{F1FA4953-1739-47F5-8809-C31169F279EC}" srcOrd="0" destOrd="0" presId="urn:microsoft.com/office/officeart/2008/layout/LinedList"/>
    <dgm:cxn modelId="{E26A10D7-1B53-4183-A832-223E3E27172C}" type="presParOf" srcId="{062B06FD-1458-4D5E-A637-4FB4D74424FE}" destId="{17E92390-9AF0-4944-8908-B243BFEC57E9}" srcOrd="1" destOrd="0" presId="urn:microsoft.com/office/officeart/2008/layout/LinedList"/>
    <dgm:cxn modelId="{B9FB9B39-791A-4E78-AFAD-D3C725A1BA80}" type="presParOf" srcId="{899CC4E9-BF1C-4735-A4BB-BB5443D05678}" destId="{E9F94CF0-E34D-4C88-8B79-45E08914472F}" srcOrd="12" destOrd="0" presId="urn:microsoft.com/office/officeart/2008/layout/LinedList"/>
    <dgm:cxn modelId="{70671F7A-0545-4886-BD7C-21BEE187E16B}" type="presParOf" srcId="{899CC4E9-BF1C-4735-A4BB-BB5443D05678}" destId="{36453AFA-5C7F-487A-9781-881915A6A32A}" srcOrd="13" destOrd="0" presId="urn:microsoft.com/office/officeart/2008/layout/LinedList"/>
    <dgm:cxn modelId="{05E8C8C6-17F8-43A0-8742-D2E3DDA8CAB2}" type="presParOf" srcId="{36453AFA-5C7F-487A-9781-881915A6A32A}" destId="{3590AE54-72B0-4836-806E-2148BAF702AD}" srcOrd="0" destOrd="0" presId="urn:microsoft.com/office/officeart/2008/layout/LinedList"/>
    <dgm:cxn modelId="{AEDBF6B7-AEC5-471F-9076-DAB32C29EB40}" type="presParOf" srcId="{36453AFA-5C7F-487A-9781-881915A6A32A}" destId="{06F4F135-9784-4C39-BB85-E1F5C3A79076}" srcOrd="1" destOrd="0" presId="urn:microsoft.com/office/officeart/2008/layout/LinedList"/>
    <dgm:cxn modelId="{7CE69401-B750-4BD6-A0A7-35F20AFB657F}" type="presParOf" srcId="{899CC4E9-BF1C-4735-A4BB-BB5443D05678}" destId="{80E11671-9278-4611-A43C-F6866619C299}" srcOrd="14" destOrd="0" presId="urn:microsoft.com/office/officeart/2008/layout/LinedList"/>
    <dgm:cxn modelId="{3E963689-BFB3-4673-9C74-4CF758872858}" type="presParOf" srcId="{899CC4E9-BF1C-4735-A4BB-BB5443D05678}" destId="{30EEE62C-19E0-4775-BD0B-4EA926471947}" srcOrd="15" destOrd="0" presId="urn:microsoft.com/office/officeart/2008/layout/LinedList"/>
    <dgm:cxn modelId="{2D5E4108-4FDA-4C5E-868A-F9E1E5F61D6C}" type="presParOf" srcId="{30EEE62C-19E0-4775-BD0B-4EA926471947}" destId="{359FDA21-2621-49F7-A0E5-2B77EAE91935}" srcOrd="0" destOrd="0" presId="urn:microsoft.com/office/officeart/2008/layout/LinedList"/>
    <dgm:cxn modelId="{0F6AE134-7DD3-434F-928B-7B741E6A7413}" type="presParOf" srcId="{30EEE62C-19E0-4775-BD0B-4EA926471947}" destId="{F73E6CBD-12DF-4D56-8033-3D56581693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08C0F7-EE58-48E6-82BF-E141ECB7111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D9E156-4A44-4160-A798-A7936731A75E}">
      <dgm:prSet/>
      <dgm:spPr/>
      <dgm:t>
        <a:bodyPr/>
        <a:lstStyle/>
        <a:p>
          <a:r>
            <a:rPr lang="en-US" b="1"/>
            <a:t>Techniques Applied:</a:t>
          </a:r>
          <a:endParaRPr lang="en-US"/>
        </a:p>
      </dgm:t>
    </dgm:pt>
    <dgm:pt modelId="{7C3ED989-A557-46FA-8C4E-003C79490CB2}" type="parTrans" cxnId="{F9F57625-1EEB-4BF8-B25B-95A2A65C233E}">
      <dgm:prSet/>
      <dgm:spPr/>
      <dgm:t>
        <a:bodyPr/>
        <a:lstStyle/>
        <a:p>
          <a:endParaRPr lang="en-US"/>
        </a:p>
      </dgm:t>
    </dgm:pt>
    <dgm:pt modelId="{807630E7-06A8-4B36-A01F-0005CE081E46}" type="sibTrans" cxnId="{F9F57625-1EEB-4BF8-B25B-95A2A65C233E}">
      <dgm:prSet/>
      <dgm:spPr/>
      <dgm:t>
        <a:bodyPr/>
        <a:lstStyle/>
        <a:p>
          <a:endParaRPr lang="en-US"/>
        </a:p>
      </dgm:t>
    </dgm:pt>
    <dgm:pt modelId="{A46ED721-C25E-4B12-8551-0BD0A2BFD2C7}">
      <dgm:prSet/>
      <dgm:spPr/>
      <dgm:t>
        <a:bodyPr/>
        <a:lstStyle/>
        <a:p>
          <a:r>
            <a:rPr lang="en-US" b="1"/>
            <a:t>Reweighing:</a:t>
          </a:r>
          <a:r>
            <a:rPr lang="en-US"/>
            <a:t> Adjusts training weights to correct bias.</a:t>
          </a:r>
        </a:p>
      </dgm:t>
    </dgm:pt>
    <dgm:pt modelId="{4BCB2D24-1FE4-4776-9DE9-7B388D1F5D5C}" type="parTrans" cxnId="{7F8336C4-E859-4E51-B3B9-D058DE7FCA67}">
      <dgm:prSet/>
      <dgm:spPr/>
      <dgm:t>
        <a:bodyPr/>
        <a:lstStyle/>
        <a:p>
          <a:endParaRPr lang="en-US"/>
        </a:p>
      </dgm:t>
    </dgm:pt>
    <dgm:pt modelId="{02DD35EA-CFAF-483C-A0F6-67072DA4D671}" type="sibTrans" cxnId="{7F8336C4-E859-4E51-B3B9-D058DE7FCA67}">
      <dgm:prSet/>
      <dgm:spPr/>
      <dgm:t>
        <a:bodyPr/>
        <a:lstStyle/>
        <a:p>
          <a:endParaRPr lang="en-US"/>
        </a:p>
      </dgm:t>
    </dgm:pt>
    <dgm:pt modelId="{94B41D5E-C1D1-483F-90A2-24154FD8A411}">
      <dgm:prSet/>
      <dgm:spPr/>
      <dgm:t>
        <a:bodyPr/>
        <a:lstStyle/>
        <a:p>
          <a:r>
            <a:rPr lang="en-US" b="1"/>
            <a:t>Exponentiated Gradient:</a:t>
          </a:r>
          <a:r>
            <a:rPr lang="en-US"/>
            <a:t> Reduces fairness violation while maintaining accuracy.</a:t>
          </a:r>
        </a:p>
      </dgm:t>
    </dgm:pt>
    <dgm:pt modelId="{E89C1F7F-A723-448A-B2EC-BB90CCBC2F56}" type="parTrans" cxnId="{A45AAF61-2DBE-4881-90A2-21C8269BBF86}">
      <dgm:prSet/>
      <dgm:spPr/>
      <dgm:t>
        <a:bodyPr/>
        <a:lstStyle/>
        <a:p>
          <a:endParaRPr lang="en-US"/>
        </a:p>
      </dgm:t>
    </dgm:pt>
    <dgm:pt modelId="{4032DF0F-9CEA-4234-AEAF-FFCA65F1245B}" type="sibTrans" cxnId="{A45AAF61-2DBE-4881-90A2-21C8269BBF86}">
      <dgm:prSet/>
      <dgm:spPr/>
      <dgm:t>
        <a:bodyPr/>
        <a:lstStyle/>
        <a:p>
          <a:endParaRPr lang="en-US"/>
        </a:p>
      </dgm:t>
    </dgm:pt>
    <dgm:pt modelId="{D2232584-AC5A-46E6-B831-332CE8D7F6D6}">
      <dgm:prSet/>
      <dgm:spPr/>
      <dgm:t>
        <a:bodyPr/>
        <a:lstStyle/>
        <a:p>
          <a:r>
            <a:rPr lang="en-US" b="1"/>
            <a:t>Outcome:</a:t>
          </a:r>
          <a:endParaRPr lang="en-US"/>
        </a:p>
      </dgm:t>
    </dgm:pt>
    <dgm:pt modelId="{044BAFA5-B9F9-456B-873E-F045D46438D7}" type="parTrans" cxnId="{067C216C-1FB0-466E-A981-BFCFA772AF71}">
      <dgm:prSet/>
      <dgm:spPr/>
      <dgm:t>
        <a:bodyPr/>
        <a:lstStyle/>
        <a:p>
          <a:endParaRPr lang="en-US"/>
        </a:p>
      </dgm:t>
    </dgm:pt>
    <dgm:pt modelId="{6053D8D6-A8FE-4B59-B9AF-FE3FDD696909}" type="sibTrans" cxnId="{067C216C-1FB0-466E-A981-BFCFA772AF71}">
      <dgm:prSet/>
      <dgm:spPr/>
      <dgm:t>
        <a:bodyPr/>
        <a:lstStyle/>
        <a:p>
          <a:endParaRPr lang="en-US"/>
        </a:p>
      </dgm:t>
    </dgm:pt>
    <dgm:pt modelId="{262FF9E1-7EBE-4972-A2DE-E3ECDDF665A4}">
      <dgm:prSet/>
      <dgm:spPr/>
      <dgm:t>
        <a:bodyPr/>
        <a:lstStyle/>
        <a:p>
          <a:r>
            <a:rPr lang="en-US"/>
            <a:t>Metrics improved for unprivileged group.</a:t>
          </a:r>
        </a:p>
      </dgm:t>
    </dgm:pt>
    <dgm:pt modelId="{294CFB1D-B498-472B-9926-F99C105EA048}" type="parTrans" cxnId="{C2F83E32-3A0A-4914-B543-710A0878DBAA}">
      <dgm:prSet/>
      <dgm:spPr/>
      <dgm:t>
        <a:bodyPr/>
        <a:lstStyle/>
        <a:p>
          <a:endParaRPr lang="en-US"/>
        </a:p>
      </dgm:t>
    </dgm:pt>
    <dgm:pt modelId="{2AB37C05-5E64-4389-96E4-B14D67C7D291}" type="sibTrans" cxnId="{C2F83E32-3A0A-4914-B543-710A0878DBAA}">
      <dgm:prSet/>
      <dgm:spPr/>
      <dgm:t>
        <a:bodyPr/>
        <a:lstStyle/>
        <a:p>
          <a:endParaRPr lang="en-US"/>
        </a:p>
      </dgm:t>
    </dgm:pt>
    <dgm:pt modelId="{498DC3C2-D006-45A8-9BC9-7DB0494043C5}">
      <dgm:prSet/>
      <dgm:spPr/>
      <dgm:t>
        <a:bodyPr/>
        <a:lstStyle/>
        <a:p>
          <a:r>
            <a:rPr lang="en-US"/>
            <a:t>Reduced selection rate gap and TPR differences.</a:t>
          </a:r>
        </a:p>
      </dgm:t>
    </dgm:pt>
    <dgm:pt modelId="{1BA7EC5B-A475-46FF-A1CC-7B15F4115817}" type="parTrans" cxnId="{00E98710-C578-4B7D-93C1-25BC7A90A5E7}">
      <dgm:prSet/>
      <dgm:spPr/>
      <dgm:t>
        <a:bodyPr/>
        <a:lstStyle/>
        <a:p>
          <a:endParaRPr lang="en-US"/>
        </a:p>
      </dgm:t>
    </dgm:pt>
    <dgm:pt modelId="{3E7AE6C0-EEE1-4125-B485-559E0C552CC8}" type="sibTrans" cxnId="{00E98710-C578-4B7D-93C1-25BC7A90A5E7}">
      <dgm:prSet/>
      <dgm:spPr/>
      <dgm:t>
        <a:bodyPr/>
        <a:lstStyle/>
        <a:p>
          <a:endParaRPr lang="en-US"/>
        </a:p>
      </dgm:t>
    </dgm:pt>
    <dgm:pt modelId="{A1449C54-87D9-483E-ADDB-E5E6D675E875}">
      <dgm:prSet/>
      <dgm:spPr/>
      <dgm:t>
        <a:bodyPr/>
        <a:lstStyle/>
        <a:p>
          <a:r>
            <a:rPr lang="en-US" b="1"/>
            <a:t>Graph:</a:t>
          </a:r>
          <a:r>
            <a:rPr lang="en-US"/>
            <a:t> Include “After Mitigation” bar charts.</a:t>
          </a:r>
        </a:p>
      </dgm:t>
    </dgm:pt>
    <dgm:pt modelId="{A2BB8664-704A-46A8-9014-FCD25BB9D440}" type="parTrans" cxnId="{1F4100D7-A617-47BF-8957-F440E3877954}">
      <dgm:prSet/>
      <dgm:spPr/>
      <dgm:t>
        <a:bodyPr/>
        <a:lstStyle/>
        <a:p>
          <a:endParaRPr lang="en-US"/>
        </a:p>
      </dgm:t>
    </dgm:pt>
    <dgm:pt modelId="{DFC41051-0C14-445C-AB47-398A7FB705AF}" type="sibTrans" cxnId="{1F4100D7-A617-47BF-8957-F440E3877954}">
      <dgm:prSet/>
      <dgm:spPr/>
      <dgm:t>
        <a:bodyPr/>
        <a:lstStyle/>
        <a:p>
          <a:endParaRPr lang="en-US"/>
        </a:p>
      </dgm:t>
    </dgm:pt>
    <dgm:pt modelId="{C26FD726-8691-4D6B-AF7F-BFF0DB93AC0A}" type="pres">
      <dgm:prSet presAssocID="{5108C0F7-EE58-48E6-82BF-E141ECB7111E}" presName="linear" presStyleCnt="0">
        <dgm:presLayoutVars>
          <dgm:animLvl val="lvl"/>
          <dgm:resizeHandles val="exact"/>
        </dgm:presLayoutVars>
      </dgm:prSet>
      <dgm:spPr/>
    </dgm:pt>
    <dgm:pt modelId="{DAFCEABC-B137-425B-9103-AC600AF72EAC}" type="pres">
      <dgm:prSet presAssocID="{66D9E156-4A44-4160-A798-A7936731A75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69CC815-188E-4779-8BEE-A22C72FE15A3}" type="pres">
      <dgm:prSet presAssocID="{807630E7-06A8-4B36-A01F-0005CE081E46}" presName="spacer" presStyleCnt="0"/>
      <dgm:spPr/>
    </dgm:pt>
    <dgm:pt modelId="{E5DDEC94-77B4-4DF8-8437-66187E66F183}" type="pres">
      <dgm:prSet presAssocID="{A46ED721-C25E-4B12-8551-0BD0A2BFD2C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5A41F3F-C710-4F45-AF4C-48741CC655C4}" type="pres">
      <dgm:prSet presAssocID="{02DD35EA-CFAF-483C-A0F6-67072DA4D671}" presName="spacer" presStyleCnt="0"/>
      <dgm:spPr/>
    </dgm:pt>
    <dgm:pt modelId="{088F2E0A-80B0-4342-856D-8F17D9EC9D8D}" type="pres">
      <dgm:prSet presAssocID="{94B41D5E-C1D1-483F-90A2-24154FD8A41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474B5C6-BFE6-46E4-B9CB-BEBA12FFFC86}" type="pres">
      <dgm:prSet presAssocID="{4032DF0F-9CEA-4234-AEAF-FFCA65F1245B}" presName="spacer" presStyleCnt="0"/>
      <dgm:spPr/>
    </dgm:pt>
    <dgm:pt modelId="{1058E85C-DFAC-450D-9D7D-F48090192BBD}" type="pres">
      <dgm:prSet presAssocID="{D2232584-AC5A-46E6-B831-332CE8D7F6D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6AE60C83-5330-4C6F-B631-6C6BF9965B1D}" type="pres">
      <dgm:prSet presAssocID="{6053D8D6-A8FE-4B59-B9AF-FE3FDD696909}" presName="spacer" presStyleCnt="0"/>
      <dgm:spPr/>
    </dgm:pt>
    <dgm:pt modelId="{54BEA22B-AB3C-4EBF-97C1-E6FD1ECBCA29}" type="pres">
      <dgm:prSet presAssocID="{262FF9E1-7EBE-4972-A2DE-E3ECDDF665A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3C8C24E-C88A-4812-9021-CAB8B1E34394}" type="pres">
      <dgm:prSet presAssocID="{2AB37C05-5E64-4389-96E4-B14D67C7D291}" presName="spacer" presStyleCnt="0"/>
      <dgm:spPr/>
    </dgm:pt>
    <dgm:pt modelId="{1502748B-06DF-4B2B-87E9-C38FD56EC49C}" type="pres">
      <dgm:prSet presAssocID="{498DC3C2-D006-45A8-9BC9-7DB0494043C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CC15E63-D299-4892-B667-D84364203F72}" type="pres">
      <dgm:prSet presAssocID="{3E7AE6C0-EEE1-4125-B485-559E0C552CC8}" presName="spacer" presStyleCnt="0"/>
      <dgm:spPr/>
    </dgm:pt>
    <dgm:pt modelId="{D7F8B3E6-4773-4EA4-A847-39E57CB7986E}" type="pres">
      <dgm:prSet presAssocID="{A1449C54-87D9-483E-ADDB-E5E6D675E8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0E98710-C578-4B7D-93C1-25BC7A90A5E7}" srcId="{5108C0F7-EE58-48E6-82BF-E141ECB7111E}" destId="{498DC3C2-D006-45A8-9BC9-7DB0494043C5}" srcOrd="5" destOrd="0" parTransId="{1BA7EC5B-A475-46FF-A1CC-7B15F4115817}" sibTransId="{3E7AE6C0-EEE1-4125-B485-559E0C552CC8}"/>
    <dgm:cxn modelId="{F9F57625-1EEB-4BF8-B25B-95A2A65C233E}" srcId="{5108C0F7-EE58-48E6-82BF-E141ECB7111E}" destId="{66D9E156-4A44-4160-A798-A7936731A75E}" srcOrd="0" destOrd="0" parTransId="{7C3ED989-A557-46FA-8C4E-003C79490CB2}" sibTransId="{807630E7-06A8-4B36-A01F-0005CE081E46}"/>
    <dgm:cxn modelId="{C2F83E32-3A0A-4914-B543-710A0878DBAA}" srcId="{5108C0F7-EE58-48E6-82BF-E141ECB7111E}" destId="{262FF9E1-7EBE-4972-A2DE-E3ECDDF665A4}" srcOrd="4" destOrd="0" parTransId="{294CFB1D-B498-472B-9926-F99C105EA048}" sibTransId="{2AB37C05-5E64-4389-96E4-B14D67C7D291}"/>
    <dgm:cxn modelId="{A45AAF61-2DBE-4881-90A2-21C8269BBF86}" srcId="{5108C0F7-EE58-48E6-82BF-E141ECB7111E}" destId="{94B41D5E-C1D1-483F-90A2-24154FD8A411}" srcOrd="2" destOrd="0" parTransId="{E89C1F7F-A723-448A-B2EC-BB90CCBC2F56}" sibTransId="{4032DF0F-9CEA-4234-AEAF-FFCA65F1245B}"/>
    <dgm:cxn modelId="{623D5E42-D941-4A87-A616-EFCE3AC8EF0B}" type="presOf" srcId="{262FF9E1-7EBE-4972-A2DE-E3ECDDF665A4}" destId="{54BEA22B-AB3C-4EBF-97C1-E6FD1ECBCA29}" srcOrd="0" destOrd="0" presId="urn:microsoft.com/office/officeart/2005/8/layout/vList2"/>
    <dgm:cxn modelId="{C1BF1D43-834A-4C0C-988F-37A3E1D42D30}" type="presOf" srcId="{66D9E156-4A44-4160-A798-A7936731A75E}" destId="{DAFCEABC-B137-425B-9103-AC600AF72EAC}" srcOrd="0" destOrd="0" presId="urn:microsoft.com/office/officeart/2005/8/layout/vList2"/>
    <dgm:cxn modelId="{067C216C-1FB0-466E-A981-BFCFA772AF71}" srcId="{5108C0F7-EE58-48E6-82BF-E141ECB7111E}" destId="{D2232584-AC5A-46E6-B831-332CE8D7F6D6}" srcOrd="3" destOrd="0" parTransId="{044BAFA5-B9F9-456B-873E-F045D46438D7}" sibTransId="{6053D8D6-A8FE-4B59-B9AF-FE3FDD696909}"/>
    <dgm:cxn modelId="{31FCB875-60CD-4E7A-A1CF-0E2D216D89F0}" type="presOf" srcId="{A1449C54-87D9-483E-ADDB-E5E6D675E875}" destId="{D7F8B3E6-4773-4EA4-A847-39E57CB7986E}" srcOrd="0" destOrd="0" presId="urn:microsoft.com/office/officeart/2005/8/layout/vList2"/>
    <dgm:cxn modelId="{CC43317B-B8C9-44EB-BACD-0C49B653C931}" type="presOf" srcId="{498DC3C2-D006-45A8-9BC9-7DB0494043C5}" destId="{1502748B-06DF-4B2B-87E9-C38FD56EC49C}" srcOrd="0" destOrd="0" presId="urn:microsoft.com/office/officeart/2005/8/layout/vList2"/>
    <dgm:cxn modelId="{19EAFF7B-65B3-4883-BB2B-89F043FE8F0F}" type="presOf" srcId="{5108C0F7-EE58-48E6-82BF-E141ECB7111E}" destId="{C26FD726-8691-4D6B-AF7F-BFF0DB93AC0A}" srcOrd="0" destOrd="0" presId="urn:microsoft.com/office/officeart/2005/8/layout/vList2"/>
    <dgm:cxn modelId="{428E1489-5C18-4A78-ABCB-12E8204FD4CA}" type="presOf" srcId="{A46ED721-C25E-4B12-8551-0BD0A2BFD2C7}" destId="{E5DDEC94-77B4-4DF8-8437-66187E66F183}" srcOrd="0" destOrd="0" presId="urn:microsoft.com/office/officeart/2005/8/layout/vList2"/>
    <dgm:cxn modelId="{BE550A96-0402-4DFA-A5C4-57638F24F8D8}" type="presOf" srcId="{94B41D5E-C1D1-483F-90A2-24154FD8A411}" destId="{088F2E0A-80B0-4342-856D-8F17D9EC9D8D}" srcOrd="0" destOrd="0" presId="urn:microsoft.com/office/officeart/2005/8/layout/vList2"/>
    <dgm:cxn modelId="{7F8336C4-E859-4E51-B3B9-D058DE7FCA67}" srcId="{5108C0F7-EE58-48E6-82BF-E141ECB7111E}" destId="{A46ED721-C25E-4B12-8551-0BD0A2BFD2C7}" srcOrd="1" destOrd="0" parTransId="{4BCB2D24-1FE4-4776-9DE9-7B388D1F5D5C}" sibTransId="{02DD35EA-CFAF-483C-A0F6-67072DA4D671}"/>
    <dgm:cxn modelId="{1F4100D7-A617-47BF-8957-F440E3877954}" srcId="{5108C0F7-EE58-48E6-82BF-E141ECB7111E}" destId="{A1449C54-87D9-483E-ADDB-E5E6D675E875}" srcOrd="6" destOrd="0" parTransId="{A2BB8664-704A-46A8-9014-FCD25BB9D440}" sibTransId="{DFC41051-0C14-445C-AB47-398A7FB705AF}"/>
    <dgm:cxn modelId="{7B763AFE-F1BB-4734-B66B-C9458D1CB84B}" type="presOf" srcId="{D2232584-AC5A-46E6-B831-332CE8D7F6D6}" destId="{1058E85C-DFAC-450D-9D7D-F48090192BBD}" srcOrd="0" destOrd="0" presId="urn:microsoft.com/office/officeart/2005/8/layout/vList2"/>
    <dgm:cxn modelId="{11915704-67E6-49FA-B343-8D853FBDD621}" type="presParOf" srcId="{C26FD726-8691-4D6B-AF7F-BFF0DB93AC0A}" destId="{DAFCEABC-B137-425B-9103-AC600AF72EAC}" srcOrd="0" destOrd="0" presId="urn:microsoft.com/office/officeart/2005/8/layout/vList2"/>
    <dgm:cxn modelId="{2D0C4EC1-4CD7-415F-8E27-5A47B455F02C}" type="presParOf" srcId="{C26FD726-8691-4D6B-AF7F-BFF0DB93AC0A}" destId="{769CC815-188E-4779-8BEE-A22C72FE15A3}" srcOrd="1" destOrd="0" presId="urn:microsoft.com/office/officeart/2005/8/layout/vList2"/>
    <dgm:cxn modelId="{340C4486-66A0-4FAB-A0A2-5AA65F76DD2C}" type="presParOf" srcId="{C26FD726-8691-4D6B-AF7F-BFF0DB93AC0A}" destId="{E5DDEC94-77B4-4DF8-8437-66187E66F183}" srcOrd="2" destOrd="0" presId="urn:microsoft.com/office/officeart/2005/8/layout/vList2"/>
    <dgm:cxn modelId="{49DAA964-56BA-424A-8F9A-070D8DA052B9}" type="presParOf" srcId="{C26FD726-8691-4D6B-AF7F-BFF0DB93AC0A}" destId="{45A41F3F-C710-4F45-AF4C-48741CC655C4}" srcOrd="3" destOrd="0" presId="urn:microsoft.com/office/officeart/2005/8/layout/vList2"/>
    <dgm:cxn modelId="{E320C4BD-DC3E-49EF-8CEA-B7703B91776A}" type="presParOf" srcId="{C26FD726-8691-4D6B-AF7F-BFF0DB93AC0A}" destId="{088F2E0A-80B0-4342-856D-8F17D9EC9D8D}" srcOrd="4" destOrd="0" presId="urn:microsoft.com/office/officeart/2005/8/layout/vList2"/>
    <dgm:cxn modelId="{ABD322A0-101B-4F26-AC5F-0D429E0ECBA9}" type="presParOf" srcId="{C26FD726-8691-4D6B-AF7F-BFF0DB93AC0A}" destId="{8474B5C6-BFE6-46E4-B9CB-BEBA12FFFC86}" srcOrd="5" destOrd="0" presId="urn:microsoft.com/office/officeart/2005/8/layout/vList2"/>
    <dgm:cxn modelId="{E2C49085-98A0-44E0-9D00-350B446666BD}" type="presParOf" srcId="{C26FD726-8691-4D6B-AF7F-BFF0DB93AC0A}" destId="{1058E85C-DFAC-450D-9D7D-F48090192BBD}" srcOrd="6" destOrd="0" presId="urn:microsoft.com/office/officeart/2005/8/layout/vList2"/>
    <dgm:cxn modelId="{8B750B12-1EA1-4514-B861-812107A538A8}" type="presParOf" srcId="{C26FD726-8691-4D6B-AF7F-BFF0DB93AC0A}" destId="{6AE60C83-5330-4C6F-B631-6C6BF9965B1D}" srcOrd="7" destOrd="0" presId="urn:microsoft.com/office/officeart/2005/8/layout/vList2"/>
    <dgm:cxn modelId="{1FF27210-CBE3-452D-A32A-2A1BEF2C1704}" type="presParOf" srcId="{C26FD726-8691-4D6B-AF7F-BFF0DB93AC0A}" destId="{54BEA22B-AB3C-4EBF-97C1-E6FD1ECBCA29}" srcOrd="8" destOrd="0" presId="urn:microsoft.com/office/officeart/2005/8/layout/vList2"/>
    <dgm:cxn modelId="{CABDC8D5-D821-4A01-964A-6EB36366B5EC}" type="presParOf" srcId="{C26FD726-8691-4D6B-AF7F-BFF0DB93AC0A}" destId="{73C8C24E-C88A-4812-9021-CAB8B1E34394}" srcOrd="9" destOrd="0" presId="urn:microsoft.com/office/officeart/2005/8/layout/vList2"/>
    <dgm:cxn modelId="{10889B31-6AD0-4119-A945-E3BCDEEFEA62}" type="presParOf" srcId="{C26FD726-8691-4D6B-AF7F-BFF0DB93AC0A}" destId="{1502748B-06DF-4B2B-87E9-C38FD56EC49C}" srcOrd="10" destOrd="0" presId="urn:microsoft.com/office/officeart/2005/8/layout/vList2"/>
    <dgm:cxn modelId="{F9BA96A6-DA62-4447-B8B0-B154A7B83ED7}" type="presParOf" srcId="{C26FD726-8691-4D6B-AF7F-BFF0DB93AC0A}" destId="{1CC15E63-D299-4892-B667-D84364203F72}" srcOrd="11" destOrd="0" presId="urn:microsoft.com/office/officeart/2005/8/layout/vList2"/>
    <dgm:cxn modelId="{914610A7-7EEB-46D5-AD94-FFA2B4EE96DA}" type="presParOf" srcId="{C26FD726-8691-4D6B-AF7F-BFF0DB93AC0A}" destId="{D7F8B3E6-4773-4EA4-A847-39E57CB7986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51E85D-875D-4BB3-8C2B-502CC3FB959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779C4-08C6-4E27-BC2B-070F9FBAD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Bias audit reveals disparities by sensitive features.</a:t>
          </a:r>
        </a:p>
      </dgm:t>
    </dgm:pt>
    <dgm:pt modelId="{1FFFD34D-4DA1-4345-851F-3B7839A09A1D}" type="parTrans" cxnId="{15F346A2-857D-4632-A9EB-1C8A6243C270}">
      <dgm:prSet/>
      <dgm:spPr/>
      <dgm:t>
        <a:bodyPr/>
        <a:lstStyle/>
        <a:p>
          <a:endParaRPr lang="en-US"/>
        </a:p>
      </dgm:t>
    </dgm:pt>
    <dgm:pt modelId="{BE701329-CF5F-4AFC-B5F1-1BD653D4726B}" type="sibTrans" cxnId="{15F346A2-857D-4632-A9EB-1C8A6243C2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CFEF19-BB17-4832-9C2F-8EA458E841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Reweighing &amp; Exponentiated Gradient improve fairness effectively.</a:t>
          </a:r>
        </a:p>
      </dgm:t>
    </dgm:pt>
    <dgm:pt modelId="{1B7A5A9F-EAA8-4F33-8E29-794AF20D1DCF}" type="parTrans" cxnId="{C56F615C-6C89-48CC-B15F-95D31096C21C}">
      <dgm:prSet/>
      <dgm:spPr/>
      <dgm:t>
        <a:bodyPr/>
        <a:lstStyle/>
        <a:p>
          <a:endParaRPr lang="en-US"/>
        </a:p>
      </dgm:t>
    </dgm:pt>
    <dgm:pt modelId="{92C26D0B-0977-439F-AF7F-FB8F09944B74}" type="sibTrans" cxnId="{C56F615C-6C89-48CC-B15F-95D31096C2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4EA6F7-91ED-4986-87FB-FF649E2ACE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Ethical AI implementation is critical in hiring decisions.</a:t>
          </a:r>
        </a:p>
      </dgm:t>
    </dgm:pt>
    <dgm:pt modelId="{9A10EA21-03DD-43D0-B817-7D08EFCF323D}" type="parTrans" cxnId="{A72B7D4F-5640-451C-9EE4-EB572817C299}">
      <dgm:prSet/>
      <dgm:spPr/>
      <dgm:t>
        <a:bodyPr/>
        <a:lstStyle/>
        <a:p>
          <a:endParaRPr lang="en-US"/>
        </a:p>
      </dgm:t>
    </dgm:pt>
    <dgm:pt modelId="{A9637642-39EA-424B-8C19-45273DBD5BE1}" type="sibTrans" cxnId="{A72B7D4F-5640-451C-9EE4-EB572817C2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D66F57-2525-4FD2-B46A-488DCB4468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transparency and fairness to all candidates.</a:t>
          </a:r>
        </a:p>
      </dgm:t>
    </dgm:pt>
    <dgm:pt modelId="{B8747CA3-13CC-4013-B85C-71EC34691B65}" type="parTrans" cxnId="{FB5255DE-0FA2-4A67-AE26-4B6E7915F966}">
      <dgm:prSet/>
      <dgm:spPr/>
      <dgm:t>
        <a:bodyPr/>
        <a:lstStyle/>
        <a:p>
          <a:endParaRPr lang="en-US"/>
        </a:p>
      </dgm:t>
    </dgm:pt>
    <dgm:pt modelId="{7CBD8129-B412-4FE2-923B-5270BAA372F2}" type="sibTrans" cxnId="{FB5255DE-0FA2-4A67-AE26-4B6E7915F966}">
      <dgm:prSet/>
      <dgm:spPr/>
      <dgm:t>
        <a:bodyPr/>
        <a:lstStyle/>
        <a:p>
          <a:endParaRPr lang="en-US"/>
        </a:p>
      </dgm:t>
    </dgm:pt>
    <dgm:pt modelId="{6E5E0A96-47F1-444D-B7B5-2994739EBBBB}" type="pres">
      <dgm:prSet presAssocID="{2451E85D-875D-4BB3-8C2B-502CC3FB9593}" presName="root" presStyleCnt="0">
        <dgm:presLayoutVars>
          <dgm:dir/>
          <dgm:resizeHandles val="exact"/>
        </dgm:presLayoutVars>
      </dgm:prSet>
      <dgm:spPr/>
    </dgm:pt>
    <dgm:pt modelId="{F54318B9-3205-40A2-9840-E8D01E768B20}" type="pres">
      <dgm:prSet presAssocID="{2451E85D-875D-4BB3-8C2B-502CC3FB9593}" presName="container" presStyleCnt="0">
        <dgm:presLayoutVars>
          <dgm:dir/>
          <dgm:resizeHandles val="exact"/>
        </dgm:presLayoutVars>
      </dgm:prSet>
      <dgm:spPr/>
    </dgm:pt>
    <dgm:pt modelId="{2A6C5468-F960-4B23-B8DF-7081AC3336FC}" type="pres">
      <dgm:prSet presAssocID="{E9B779C4-08C6-4E27-BC2B-070F9FBAD985}" presName="compNode" presStyleCnt="0"/>
      <dgm:spPr/>
    </dgm:pt>
    <dgm:pt modelId="{6CF1482E-AD95-42F0-83D1-2783545C3379}" type="pres">
      <dgm:prSet presAssocID="{E9B779C4-08C6-4E27-BC2B-070F9FBAD985}" presName="iconBgRect" presStyleLbl="bgShp" presStyleIdx="0" presStyleCnt="4"/>
      <dgm:spPr/>
    </dgm:pt>
    <dgm:pt modelId="{2334283F-6643-44B0-8227-E3B11EF7D846}" type="pres">
      <dgm:prSet presAssocID="{E9B779C4-08C6-4E27-BC2B-070F9FBAD9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16E634D-CD68-4808-A427-15FDAAE8B34C}" type="pres">
      <dgm:prSet presAssocID="{E9B779C4-08C6-4E27-BC2B-070F9FBAD985}" presName="spaceRect" presStyleCnt="0"/>
      <dgm:spPr/>
    </dgm:pt>
    <dgm:pt modelId="{454D78DE-0621-445B-92EA-3DB0C2762D03}" type="pres">
      <dgm:prSet presAssocID="{E9B779C4-08C6-4E27-BC2B-070F9FBAD985}" presName="textRect" presStyleLbl="revTx" presStyleIdx="0" presStyleCnt="4">
        <dgm:presLayoutVars>
          <dgm:chMax val="1"/>
          <dgm:chPref val="1"/>
        </dgm:presLayoutVars>
      </dgm:prSet>
      <dgm:spPr/>
    </dgm:pt>
    <dgm:pt modelId="{79A2DEF6-1CB8-45A2-B60C-D10B14DC84E5}" type="pres">
      <dgm:prSet presAssocID="{BE701329-CF5F-4AFC-B5F1-1BD653D4726B}" presName="sibTrans" presStyleLbl="sibTrans2D1" presStyleIdx="0" presStyleCnt="0"/>
      <dgm:spPr/>
    </dgm:pt>
    <dgm:pt modelId="{E0CC939B-FAF5-4EA7-AFD2-096D70F56D95}" type="pres">
      <dgm:prSet presAssocID="{2CCFEF19-BB17-4832-9C2F-8EA458E84121}" presName="compNode" presStyleCnt="0"/>
      <dgm:spPr/>
    </dgm:pt>
    <dgm:pt modelId="{69C33C5B-6B6A-4161-9EA7-E60E00BE8310}" type="pres">
      <dgm:prSet presAssocID="{2CCFEF19-BB17-4832-9C2F-8EA458E84121}" presName="iconBgRect" presStyleLbl="bgShp" presStyleIdx="1" presStyleCnt="4"/>
      <dgm:spPr/>
    </dgm:pt>
    <dgm:pt modelId="{4662D098-C69F-4506-9E3D-42518B2AD7A7}" type="pres">
      <dgm:prSet presAssocID="{2CCFEF19-BB17-4832-9C2F-8EA458E841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CA554B24-ED42-4206-A69B-ED9C3CCCA20D}" type="pres">
      <dgm:prSet presAssocID="{2CCFEF19-BB17-4832-9C2F-8EA458E84121}" presName="spaceRect" presStyleCnt="0"/>
      <dgm:spPr/>
    </dgm:pt>
    <dgm:pt modelId="{160D88B1-A36E-4150-B199-39E0FFF3CF25}" type="pres">
      <dgm:prSet presAssocID="{2CCFEF19-BB17-4832-9C2F-8EA458E84121}" presName="textRect" presStyleLbl="revTx" presStyleIdx="1" presStyleCnt="4">
        <dgm:presLayoutVars>
          <dgm:chMax val="1"/>
          <dgm:chPref val="1"/>
        </dgm:presLayoutVars>
      </dgm:prSet>
      <dgm:spPr/>
    </dgm:pt>
    <dgm:pt modelId="{CC09DC68-1BB5-4D53-A01F-487210D97822}" type="pres">
      <dgm:prSet presAssocID="{92C26D0B-0977-439F-AF7F-FB8F09944B74}" presName="sibTrans" presStyleLbl="sibTrans2D1" presStyleIdx="0" presStyleCnt="0"/>
      <dgm:spPr/>
    </dgm:pt>
    <dgm:pt modelId="{48AC6CAC-15DB-450D-AB57-2F05E3C05528}" type="pres">
      <dgm:prSet presAssocID="{BE4EA6F7-91ED-4986-87FB-FF649E2ACE75}" presName="compNode" presStyleCnt="0"/>
      <dgm:spPr/>
    </dgm:pt>
    <dgm:pt modelId="{EBCB8557-250F-48A7-A3D4-8CF1A8D74229}" type="pres">
      <dgm:prSet presAssocID="{BE4EA6F7-91ED-4986-87FB-FF649E2ACE75}" presName="iconBgRect" presStyleLbl="bgShp" presStyleIdx="2" presStyleCnt="4"/>
      <dgm:spPr/>
    </dgm:pt>
    <dgm:pt modelId="{706E7375-ADFB-4868-BBD0-4F424B4EF16A}" type="pres">
      <dgm:prSet presAssocID="{BE4EA6F7-91ED-4986-87FB-FF649E2ACE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1E48A1C-E36A-422E-A1CF-6B3F615C4B87}" type="pres">
      <dgm:prSet presAssocID="{BE4EA6F7-91ED-4986-87FB-FF649E2ACE75}" presName="spaceRect" presStyleCnt="0"/>
      <dgm:spPr/>
    </dgm:pt>
    <dgm:pt modelId="{58E693E3-7CFD-4718-ABCF-46A1AFA935B1}" type="pres">
      <dgm:prSet presAssocID="{BE4EA6F7-91ED-4986-87FB-FF649E2ACE75}" presName="textRect" presStyleLbl="revTx" presStyleIdx="2" presStyleCnt="4">
        <dgm:presLayoutVars>
          <dgm:chMax val="1"/>
          <dgm:chPref val="1"/>
        </dgm:presLayoutVars>
      </dgm:prSet>
      <dgm:spPr/>
    </dgm:pt>
    <dgm:pt modelId="{4D79007F-2390-4C52-8763-F6D432FECFC9}" type="pres">
      <dgm:prSet presAssocID="{A9637642-39EA-424B-8C19-45273DBD5BE1}" presName="sibTrans" presStyleLbl="sibTrans2D1" presStyleIdx="0" presStyleCnt="0"/>
      <dgm:spPr/>
    </dgm:pt>
    <dgm:pt modelId="{646BCD33-3085-453F-AFEF-3208A1D3299C}" type="pres">
      <dgm:prSet presAssocID="{FFD66F57-2525-4FD2-B46A-488DCB446856}" presName="compNode" presStyleCnt="0"/>
      <dgm:spPr/>
    </dgm:pt>
    <dgm:pt modelId="{F222061D-067C-49D4-9FBD-65D11054C3E8}" type="pres">
      <dgm:prSet presAssocID="{FFD66F57-2525-4FD2-B46A-488DCB446856}" presName="iconBgRect" presStyleLbl="bgShp" presStyleIdx="3" presStyleCnt="4"/>
      <dgm:spPr/>
    </dgm:pt>
    <dgm:pt modelId="{49D04FF8-B897-4FE0-80C1-179DD40618BD}" type="pres">
      <dgm:prSet presAssocID="{FFD66F57-2525-4FD2-B46A-488DCB4468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9ED28971-2B68-4A76-A360-D3E1B33649AC}" type="pres">
      <dgm:prSet presAssocID="{FFD66F57-2525-4FD2-B46A-488DCB446856}" presName="spaceRect" presStyleCnt="0"/>
      <dgm:spPr/>
    </dgm:pt>
    <dgm:pt modelId="{786C4DB9-0659-4CDC-B0EA-40C12C3C7FBE}" type="pres">
      <dgm:prSet presAssocID="{FFD66F57-2525-4FD2-B46A-488DCB44685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18AFA02-C0D9-4413-A575-CC2262DED6A2}" type="presOf" srcId="{2451E85D-875D-4BB3-8C2B-502CC3FB9593}" destId="{6E5E0A96-47F1-444D-B7B5-2994739EBBBB}" srcOrd="0" destOrd="0" presId="urn:microsoft.com/office/officeart/2018/2/layout/IconCircleList"/>
    <dgm:cxn modelId="{30D98132-F81A-4334-BB09-FC66E7A0C77E}" type="presOf" srcId="{92C26D0B-0977-439F-AF7F-FB8F09944B74}" destId="{CC09DC68-1BB5-4D53-A01F-487210D97822}" srcOrd="0" destOrd="0" presId="urn:microsoft.com/office/officeart/2018/2/layout/IconCircleList"/>
    <dgm:cxn modelId="{C56F615C-6C89-48CC-B15F-95D31096C21C}" srcId="{2451E85D-875D-4BB3-8C2B-502CC3FB9593}" destId="{2CCFEF19-BB17-4832-9C2F-8EA458E84121}" srcOrd="1" destOrd="0" parTransId="{1B7A5A9F-EAA8-4F33-8E29-794AF20D1DCF}" sibTransId="{92C26D0B-0977-439F-AF7F-FB8F09944B74}"/>
    <dgm:cxn modelId="{6AEFCD41-0DF1-45B6-9088-A502FE5A86A5}" type="presOf" srcId="{FFD66F57-2525-4FD2-B46A-488DCB446856}" destId="{786C4DB9-0659-4CDC-B0EA-40C12C3C7FBE}" srcOrd="0" destOrd="0" presId="urn:microsoft.com/office/officeart/2018/2/layout/IconCircleList"/>
    <dgm:cxn modelId="{16C99166-BB3C-4B03-A5E7-2F4A710F7C57}" type="presOf" srcId="{E9B779C4-08C6-4E27-BC2B-070F9FBAD985}" destId="{454D78DE-0621-445B-92EA-3DB0C2762D03}" srcOrd="0" destOrd="0" presId="urn:microsoft.com/office/officeart/2018/2/layout/IconCircleList"/>
    <dgm:cxn modelId="{3D978147-BE05-4437-ACDF-50C51B18BA05}" type="presOf" srcId="{A9637642-39EA-424B-8C19-45273DBD5BE1}" destId="{4D79007F-2390-4C52-8763-F6D432FECFC9}" srcOrd="0" destOrd="0" presId="urn:microsoft.com/office/officeart/2018/2/layout/IconCircleList"/>
    <dgm:cxn modelId="{A72B7D4F-5640-451C-9EE4-EB572817C299}" srcId="{2451E85D-875D-4BB3-8C2B-502CC3FB9593}" destId="{BE4EA6F7-91ED-4986-87FB-FF649E2ACE75}" srcOrd="2" destOrd="0" parTransId="{9A10EA21-03DD-43D0-B817-7D08EFCF323D}" sibTransId="{A9637642-39EA-424B-8C19-45273DBD5BE1}"/>
    <dgm:cxn modelId="{09097087-792B-4D5C-ABC9-6936C21C8446}" type="presOf" srcId="{BE4EA6F7-91ED-4986-87FB-FF649E2ACE75}" destId="{58E693E3-7CFD-4718-ABCF-46A1AFA935B1}" srcOrd="0" destOrd="0" presId="urn:microsoft.com/office/officeart/2018/2/layout/IconCircleList"/>
    <dgm:cxn modelId="{15F346A2-857D-4632-A9EB-1C8A6243C270}" srcId="{2451E85D-875D-4BB3-8C2B-502CC3FB9593}" destId="{E9B779C4-08C6-4E27-BC2B-070F9FBAD985}" srcOrd="0" destOrd="0" parTransId="{1FFFD34D-4DA1-4345-851F-3B7839A09A1D}" sibTransId="{BE701329-CF5F-4AFC-B5F1-1BD653D4726B}"/>
    <dgm:cxn modelId="{194BB8B3-F92D-4963-8EB6-5A78109088F4}" type="presOf" srcId="{BE701329-CF5F-4AFC-B5F1-1BD653D4726B}" destId="{79A2DEF6-1CB8-45A2-B60C-D10B14DC84E5}" srcOrd="0" destOrd="0" presId="urn:microsoft.com/office/officeart/2018/2/layout/IconCircleList"/>
    <dgm:cxn modelId="{E3A3C1C5-B583-4F18-B7F3-6482F713D0C3}" type="presOf" srcId="{2CCFEF19-BB17-4832-9C2F-8EA458E84121}" destId="{160D88B1-A36E-4150-B199-39E0FFF3CF25}" srcOrd="0" destOrd="0" presId="urn:microsoft.com/office/officeart/2018/2/layout/IconCircleList"/>
    <dgm:cxn modelId="{FB5255DE-0FA2-4A67-AE26-4B6E7915F966}" srcId="{2451E85D-875D-4BB3-8C2B-502CC3FB9593}" destId="{FFD66F57-2525-4FD2-B46A-488DCB446856}" srcOrd="3" destOrd="0" parTransId="{B8747CA3-13CC-4013-B85C-71EC34691B65}" sibTransId="{7CBD8129-B412-4FE2-923B-5270BAA372F2}"/>
    <dgm:cxn modelId="{7CE36245-B989-48D7-B17E-FCD2E2C17200}" type="presParOf" srcId="{6E5E0A96-47F1-444D-B7B5-2994739EBBBB}" destId="{F54318B9-3205-40A2-9840-E8D01E768B20}" srcOrd="0" destOrd="0" presId="urn:microsoft.com/office/officeart/2018/2/layout/IconCircleList"/>
    <dgm:cxn modelId="{42FB1D01-8530-4AFD-897D-D5E463159E5C}" type="presParOf" srcId="{F54318B9-3205-40A2-9840-E8D01E768B20}" destId="{2A6C5468-F960-4B23-B8DF-7081AC3336FC}" srcOrd="0" destOrd="0" presId="urn:microsoft.com/office/officeart/2018/2/layout/IconCircleList"/>
    <dgm:cxn modelId="{DEA0DF53-143A-4D1A-AF0A-389A4FC5A700}" type="presParOf" srcId="{2A6C5468-F960-4B23-B8DF-7081AC3336FC}" destId="{6CF1482E-AD95-42F0-83D1-2783545C3379}" srcOrd="0" destOrd="0" presId="urn:microsoft.com/office/officeart/2018/2/layout/IconCircleList"/>
    <dgm:cxn modelId="{8E619B70-830E-444D-92FE-3EA21D3D3161}" type="presParOf" srcId="{2A6C5468-F960-4B23-B8DF-7081AC3336FC}" destId="{2334283F-6643-44B0-8227-E3B11EF7D846}" srcOrd="1" destOrd="0" presId="urn:microsoft.com/office/officeart/2018/2/layout/IconCircleList"/>
    <dgm:cxn modelId="{153E3D2D-2C19-4C2E-A296-04A9091351C5}" type="presParOf" srcId="{2A6C5468-F960-4B23-B8DF-7081AC3336FC}" destId="{B16E634D-CD68-4808-A427-15FDAAE8B34C}" srcOrd="2" destOrd="0" presId="urn:microsoft.com/office/officeart/2018/2/layout/IconCircleList"/>
    <dgm:cxn modelId="{B48C331B-CF0F-4EDB-B50E-291B3F9B3EBA}" type="presParOf" srcId="{2A6C5468-F960-4B23-B8DF-7081AC3336FC}" destId="{454D78DE-0621-445B-92EA-3DB0C2762D03}" srcOrd="3" destOrd="0" presId="urn:microsoft.com/office/officeart/2018/2/layout/IconCircleList"/>
    <dgm:cxn modelId="{ECA266DE-93E7-442B-9A3E-0FC1EED93520}" type="presParOf" srcId="{F54318B9-3205-40A2-9840-E8D01E768B20}" destId="{79A2DEF6-1CB8-45A2-B60C-D10B14DC84E5}" srcOrd="1" destOrd="0" presId="urn:microsoft.com/office/officeart/2018/2/layout/IconCircleList"/>
    <dgm:cxn modelId="{9D3ECC98-9E1B-4EAA-906F-87278698E7BA}" type="presParOf" srcId="{F54318B9-3205-40A2-9840-E8D01E768B20}" destId="{E0CC939B-FAF5-4EA7-AFD2-096D70F56D95}" srcOrd="2" destOrd="0" presId="urn:microsoft.com/office/officeart/2018/2/layout/IconCircleList"/>
    <dgm:cxn modelId="{D037518F-440E-43E1-9F79-4F76830E16FB}" type="presParOf" srcId="{E0CC939B-FAF5-4EA7-AFD2-096D70F56D95}" destId="{69C33C5B-6B6A-4161-9EA7-E60E00BE8310}" srcOrd="0" destOrd="0" presId="urn:microsoft.com/office/officeart/2018/2/layout/IconCircleList"/>
    <dgm:cxn modelId="{7923BD83-5807-4E4F-81B3-D47A81C197BF}" type="presParOf" srcId="{E0CC939B-FAF5-4EA7-AFD2-096D70F56D95}" destId="{4662D098-C69F-4506-9E3D-42518B2AD7A7}" srcOrd="1" destOrd="0" presId="urn:microsoft.com/office/officeart/2018/2/layout/IconCircleList"/>
    <dgm:cxn modelId="{815B7A77-0FFC-41EE-8646-E7A173F34725}" type="presParOf" srcId="{E0CC939B-FAF5-4EA7-AFD2-096D70F56D95}" destId="{CA554B24-ED42-4206-A69B-ED9C3CCCA20D}" srcOrd="2" destOrd="0" presId="urn:microsoft.com/office/officeart/2018/2/layout/IconCircleList"/>
    <dgm:cxn modelId="{8879463C-6454-45B5-8FBE-D5492A0C3E47}" type="presParOf" srcId="{E0CC939B-FAF5-4EA7-AFD2-096D70F56D95}" destId="{160D88B1-A36E-4150-B199-39E0FFF3CF25}" srcOrd="3" destOrd="0" presId="urn:microsoft.com/office/officeart/2018/2/layout/IconCircleList"/>
    <dgm:cxn modelId="{B62651DE-569F-4CC8-94B1-4C671C4754F6}" type="presParOf" srcId="{F54318B9-3205-40A2-9840-E8D01E768B20}" destId="{CC09DC68-1BB5-4D53-A01F-487210D97822}" srcOrd="3" destOrd="0" presId="urn:microsoft.com/office/officeart/2018/2/layout/IconCircleList"/>
    <dgm:cxn modelId="{997EE0FD-825A-4027-B416-6A1B5E125049}" type="presParOf" srcId="{F54318B9-3205-40A2-9840-E8D01E768B20}" destId="{48AC6CAC-15DB-450D-AB57-2F05E3C05528}" srcOrd="4" destOrd="0" presId="urn:microsoft.com/office/officeart/2018/2/layout/IconCircleList"/>
    <dgm:cxn modelId="{DE43429D-15BD-4006-8669-CAC33BE01995}" type="presParOf" srcId="{48AC6CAC-15DB-450D-AB57-2F05E3C05528}" destId="{EBCB8557-250F-48A7-A3D4-8CF1A8D74229}" srcOrd="0" destOrd="0" presId="urn:microsoft.com/office/officeart/2018/2/layout/IconCircleList"/>
    <dgm:cxn modelId="{6532823C-48F8-4712-8F83-D48666590D95}" type="presParOf" srcId="{48AC6CAC-15DB-450D-AB57-2F05E3C05528}" destId="{706E7375-ADFB-4868-BBD0-4F424B4EF16A}" srcOrd="1" destOrd="0" presId="urn:microsoft.com/office/officeart/2018/2/layout/IconCircleList"/>
    <dgm:cxn modelId="{3E952278-B5C7-494A-AD5F-BE33EB8A080D}" type="presParOf" srcId="{48AC6CAC-15DB-450D-AB57-2F05E3C05528}" destId="{51E48A1C-E36A-422E-A1CF-6B3F615C4B87}" srcOrd="2" destOrd="0" presId="urn:microsoft.com/office/officeart/2018/2/layout/IconCircleList"/>
    <dgm:cxn modelId="{44605553-734B-44CF-A615-FCE01DA879AB}" type="presParOf" srcId="{48AC6CAC-15DB-450D-AB57-2F05E3C05528}" destId="{58E693E3-7CFD-4718-ABCF-46A1AFA935B1}" srcOrd="3" destOrd="0" presId="urn:microsoft.com/office/officeart/2018/2/layout/IconCircleList"/>
    <dgm:cxn modelId="{97DCDB50-79D3-45BD-B230-56D7E375760C}" type="presParOf" srcId="{F54318B9-3205-40A2-9840-E8D01E768B20}" destId="{4D79007F-2390-4C52-8763-F6D432FECFC9}" srcOrd="5" destOrd="0" presId="urn:microsoft.com/office/officeart/2018/2/layout/IconCircleList"/>
    <dgm:cxn modelId="{64BA1F12-235D-4579-BE8C-3131B01269CF}" type="presParOf" srcId="{F54318B9-3205-40A2-9840-E8D01E768B20}" destId="{646BCD33-3085-453F-AFEF-3208A1D3299C}" srcOrd="6" destOrd="0" presId="urn:microsoft.com/office/officeart/2018/2/layout/IconCircleList"/>
    <dgm:cxn modelId="{D50CB005-D353-4637-A8EC-371BC4BA000F}" type="presParOf" srcId="{646BCD33-3085-453F-AFEF-3208A1D3299C}" destId="{F222061D-067C-49D4-9FBD-65D11054C3E8}" srcOrd="0" destOrd="0" presId="urn:microsoft.com/office/officeart/2018/2/layout/IconCircleList"/>
    <dgm:cxn modelId="{249E57D5-3A22-467C-A5CC-E13E54DB696F}" type="presParOf" srcId="{646BCD33-3085-453F-AFEF-3208A1D3299C}" destId="{49D04FF8-B897-4FE0-80C1-179DD40618BD}" srcOrd="1" destOrd="0" presId="urn:microsoft.com/office/officeart/2018/2/layout/IconCircleList"/>
    <dgm:cxn modelId="{B6848BA6-5B52-4A1F-972A-C86FB674BC00}" type="presParOf" srcId="{646BCD33-3085-453F-AFEF-3208A1D3299C}" destId="{9ED28971-2B68-4A76-A360-D3E1B33649AC}" srcOrd="2" destOrd="0" presId="urn:microsoft.com/office/officeart/2018/2/layout/IconCircleList"/>
    <dgm:cxn modelId="{02039C7E-E770-4DBE-8DAE-D10EEF3B5216}" type="presParOf" srcId="{646BCD33-3085-453F-AFEF-3208A1D3299C}" destId="{786C4DB9-0659-4CDC-B0EA-40C12C3C7FB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C42ED-EC3B-4457-9143-2AF57C148D30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BD9611E2-3946-49C1-B99C-B14E0E14DB8D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Purpose:</a:t>
          </a:r>
          <a:endParaRPr lang="en-US" sz="1500" kern="1200"/>
        </a:p>
      </dsp:txBody>
      <dsp:txXfrm>
        <a:off x="748607" y="2795"/>
        <a:ext cx="1922896" cy="1153737"/>
      </dsp:txXfrm>
    </dsp:sp>
    <dsp:sp modelId="{85D822A3-C200-4B52-9A38-05EE3E37DAA3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94F5BE87-3AB7-41A4-821C-8773B834EE68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and analyze bias in the hiring dataset.</a:t>
          </a:r>
        </a:p>
      </dsp:txBody>
      <dsp:txXfrm>
        <a:off x="3113770" y="2795"/>
        <a:ext cx="1922896" cy="1153737"/>
      </dsp:txXfrm>
    </dsp:sp>
    <dsp:sp modelId="{5FF083BD-8315-41AE-9605-399CF1947B13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2BC4E74B-B296-4D18-AB90-A0E4003C551F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 mitigation techniques to ensure fairness.</a:t>
          </a:r>
        </a:p>
      </dsp:txBody>
      <dsp:txXfrm>
        <a:off x="5478933" y="2795"/>
        <a:ext cx="1922896" cy="1153737"/>
      </dsp:txXfrm>
    </dsp:sp>
    <dsp:sp modelId="{3202A438-F65A-458D-AA18-8613398BE5C2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AD793BF9-BF7E-4F5A-A4DF-470040FE4C1E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 recommendations for ethical AI deployment in hiring.</a:t>
          </a:r>
        </a:p>
      </dsp:txBody>
      <dsp:txXfrm>
        <a:off x="7844095" y="2795"/>
        <a:ext cx="1922896" cy="1153737"/>
      </dsp:txXfrm>
    </dsp:sp>
    <dsp:sp modelId="{1F8681FC-0BCF-4494-A8EB-764C2824EA0F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0461062F-5722-4488-B46A-1FFBBF17F429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Objectives:</a:t>
          </a:r>
          <a:endParaRPr lang="en-US" sz="1500" kern="1200"/>
        </a:p>
      </dsp:txBody>
      <dsp:txXfrm>
        <a:off x="748607" y="1598800"/>
        <a:ext cx="1922896" cy="1153737"/>
      </dsp:txXfrm>
    </dsp:sp>
    <dsp:sp modelId="{97D89CDE-5251-420D-8F4E-AEE46A031BFC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0E9F7087-4797-49F1-9D16-E971714BD5A2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model for bias using fairness metrics.</a:t>
          </a:r>
        </a:p>
      </dsp:txBody>
      <dsp:txXfrm>
        <a:off x="3113770" y="1598800"/>
        <a:ext cx="1922896" cy="1153737"/>
      </dsp:txXfrm>
    </dsp:sp>
    <dsp:sp modelId="{D4A0A53C-9B94-442B-A3AC-AC521C3820BE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44631A46-FD18-44F3-B214-C9E900E8C224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 Reweighing &amp; Exponentiated Gradient mitigation.</a:t>
          </a:r>
        </a:p>
      </dsp:txBody>
      <dsp:txXfrm>
        <a:off x="5478933" y="1598800"/>
        <a:ext cx="1922896" cy="1153737"/>
      </dsp:txXfrm>
    </dsp:sp>
    <dsp:sp modelId="{6B8939F2-6228-4F59-AEC5-110D0BB4CECA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25501E62-1F03-4CE9-812B-784B5F640955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Compare performance before and after mitigation.</a:t>
          </a:r>
        </a:p>
      </dsp:txBody>
      <dsp:txXfrm>
        <a:off x="7844095" y="1598800"/>
        <a:ext cx="1922896" cy="1153737"/>
      </dsp:txXfrm>
    </dsp:sp>
    <dsp:sp modelId="{046AE27F-C7FB-4F8F-8484-FE0ACD5F6975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 ethical guidelines for stakeholders.</a:t>
          </a:r>
        </a:p>
      </dsp:txBody>
      <dsp:txXfrm>
        <a:off x="748607" y="3194804"/>
        <a:ext cx="1922896" cy="1153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BBB27-4155-4F43-9A95-E8FCCEF7BC4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02E48-D125-4C06-A018-9C35F5C96062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Dataset:</a:t>
          </a:r>
          <a:endParaRPr lang="en-US" sz="2400" kern="1200"/>
        </a:p>
      </dsp:txBody>
      <dsp:txXfrm>
        <a:off x="0" y="0"/>
        <a:ext cx="10515600" cy="543917"/>
      </dsp:txXfrm>
    </dsp:sp>
    <dsp:sp modelId="{92D85F03-C8E7-4368-AA60-EE43104EF5C4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F97B3-E882-4C35-AAC5-75A607BE824D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Columns: Age, Gender, EducationLevel, ExperienceYears, PreviousCompany, </a:t>
          </a:r>
          <a:endParaRPr lang="en-US" sz="2400" kern="1200"/>
        </a:p>
      </dsp:txBody>
      <dsp:txXfrm>
        <a:off x="0" y="543917"/>
        <a:ext cx="10515600" cy="543917"/>
      </dsp:txXfrm>
    </dsp:sp>
    <dsp:sp modelId="{9A935C5C-B16A-452E-B0CF-8B744A6736FC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0FCD8-CF5B-49BF-A5E1-0ABA1FD0FD09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DistanceFromCompany, InterviewScore, SkillScore, PersonalityScore,</a:t>
          </a:r>
          <a:endParaRPr lang="en-US" sz="2400" kern="1200"/>
        </a:p>
      </dsp:txBody>
      <dsp:txXfrm>
        <a:off x="0" y="1087834"/>
        <a:ext cx="10515600" cy="543917"/>
      </dsp:txXfrm>
    </dsp:sp>
    <dsp:sp modelId="{B1B68F30-B947-4C6F-8158-BF01773A123D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D8ACE-1AD9-4EFF-BAC8-7F2439472339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RecruitmentStrategy, HiringDecision</a:t>
          </a:r>
          <a:endParaRPr lang="en-US" sz="2400" kern="1200"/>
        </a:p>
      </dsp:txBody>
      <dsp:txXfrm>
        <a:off x="0" y="1631751"/>
        <a:ext cx="10515600" cy="543917"/>
      </dsp:txXfrm>
    </dsp:sp>
    <dsp:sp modelId="{8218B5CF-7609-48E9-B0BC-70531BA79093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4A781-80E5-4C50-9611-E44642B54A87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Sensitive Attribute:</a:t>
          </a:r>
          <a:r>
            <a:rPr lang="en-US" sz="2400" b="0" i="0" kern="1200" baseline="0"/>
            <a:t> Gender</a:t>
          </a:r>
          <a:endParaRPr lang="en-US" sz="2400" kern="1200"/>
        </a:p>
      </dsp:txBody>
      <dsp:txXfrm>
        <a:off x="0" y="2175669"/>
        <a:ext cx="10515600" cy="543917"/>
      </dsp:txXfrm>
    </dsp:sp>
    <dsp:sp modelId="{35CB5BF7-9988-4330-9690-BA44AFFFF488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A4953-1739-47F5-8809-C31169F279EC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Privileged: Male (1)</a:t>
          </a:r>
          <a:endParaRPr lang="en-US" sz="2400" kern="1200"/>
        </a:p>
      </dsp:txBody>
      <dsp:txXfrm>
        <a:off x="0" y="2719586"/>
        <a:ext cx="10515600" cy="543917"/>
      </dsp:txXfrm>
    </dsp:sp>
    <dsp:sp modelId="{E9F94CF0-E34D-4C88-8B79-45E08914472F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0AE54-72B0-4836-806E-2148BAF702AD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Unprivileged: Female (0)</a:t>
          </a:r>
          <a:endParaRPr lang="en-US" sz="2400" kern="1200"/>
        </a:p>
      </dsp:txBody>
      <dsp:txXfrm>
        <a:off x="0" y="3263503"/>
        <a:ext cx="10515600" cy="543917"/>
      </dsp:txXfrm>
    </dsp:sp>
    <dsp:sp modelId="{80E11671-9278-4611-A43C-F6866619C299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FDA21-2621-49F7-A0E5-2B77EAE91935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Total Records:</a:t>
          </a:r>
          <a:r>
            <a:rPr lang="en-US" sz="2400" b="0" i="0" kern="1200" baseline="0"/>
            <a:t> </a:t>
          </a:r>
          <a:r>
            <a:rPr lang="en-US" sz="2400" b="0" i="1" kern="1200" baseline="0"/>
            <a:t>(replace with your dataset size)</a:t>
          </a:r>
          <a:endParaRPr lang="en-US" sz="2400" kern="1200"/>
        </a:p>
      </dsp:txBody>
      <dsp:txXfrm>
        <a:off x="0" y="3807420"/>
        <a:ext cx="10515600" cy="5439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CEABC-B137-425B-9103-AC600AF72EAC}">
      <dsp:nvSpPr>
        <dsp:cNvPr id="0" name=""/>
        <dsp:cNvSpPr/>
      </dsp:nvSpPr>
      <dsp:spPr>
        <a:xfrm>
          <a:off x="0" y="56086"/>
          <a:ext cx="6666833" cy="7186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Techniques Applied:</a:t>
          </a:r>
          <a:endParaRPr lang="en-US" sz="1800" kern="1200"/>
        </a:p>
      </dsp:txBody>
      <dsp:txXfrm>
        <a:off x="35083" y="91169"/>
        <a:ext cx="6596667" cy="648506"/>
      </dsp:txXfrm>
    </dsp:sp>
    <dsp:sp modelId="{E5DDEC94-77B4-4DF8-8437-66187E66F183}">
      <dsp:nvSpPr>
        <dsp:cNvPr id="0" name=""/>
        <dsp:cNvSpPr/>
      </dsp:nvSpPr>
      <dsp:spPr>
        <a:xfrm>
          <a:off x="0" y="826598"/>
          <a:ext cx="6666833" cy="718672"/>
        </a:xfrm>
        <a:prstGeom prst="roundRect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Reweighing:</a:t>
          </a:r>
          <a:r>
            <a:rPr lang="en-US" sz="1800" kern="1200"/>
            <a:t> Adjusts training weights to correct bias.</a:t>
          </a:r>
        </a:p>
      </dsp:txBody>
      <dsp:txXfrm>
        <a:off x="35083" y="861681"/>
        <a:ext cx="6596667" cy="648506"/>
      </dsp:txXfrm>
    </dsp:sp>
    <dsp:sp modelId="{088F2E0A-80B0-4342-856D-8F17D9EC9D8D}">
      <dsp:nvSpPr>
        <dsp:cNvPr id="0" name=""/>
        <dsp:cNvSpPr/>
      </dsp:nvSpPr>
      <dsp:spPr>
        <a:xfrm>
          <a:off x="0" y="1597111"/>
          <a:ext cx="6666833" cy="718672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Exponentiated Gradient:</a:t>
          </a:r>
          <a:r>
            <a:rPr lang="en-US" sz="1800" kern="1200"/>
            <a:t> Reduces fairness violation while maintaining accuracy.</a:t>
          </a:r>
        </a:p>
      </dsp:txBody>
      <dsp:txXfrm>
        <a:off x="35083" y="1632194"/>
        <a:ext cx="6596667" cy="648506"/>
      </dsp:txXfrm>
    </dsp:sp>
    <dsp:sp modelId="{1058E85C-DFAC-450D-9D7D-F48090192BBD}">
      <dsp:nvSpPr>
        <dsp:cNvPr id="0" name=""/>
        <dsp:cNvSpPr/>
      </dsp:nvSpPr>
      <dsp:spPr>
        <a:xfrm>
          <a:off x="0" y="2367623"/>
          <a:ext cx="6666833" cy="718672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Outcome:</a:t>
          </a:r>
          <a:endParaRPr lang="en-US" sz="1800" kern="1200"/>
        </a:p>
      </dsp:txBody>
      <dsp:txXfrm>
        <a:off x="35083" y="2402706"/>
        <a:ext cx="6596667" cy="648506"/>
      </dsp:txXfrm>
    </dsp:sp>
    <dsp:sp modelId="{54BEA22B-AB3C-4EBF-97C1-E6FD1ECBCA29}">
      <dsp:nvSpPr>
        <dsp:cNvPr id="0" name=""/>
        <dsp:cNvSpPr/>
      </dsp:nvSpPr>
      <dsp:spPr>
        <a:xfrm>
          <a:off x="0" y="3138136"/>
          <a:ext cx="6666833" cy="718672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Metrics improved for unprivileged group.</a:t>
          </a:r>
        </a:p>
      </dsp:txBody>
      <dsp:txXfrm>
        <a:off x="35083" y="3173219"/>
        <a:ext cx="6596667" cy="648506"/>
      </dsp:txXfrm>
    </dsp:sp>
    <dsp:sp modelId="{1502748B-06DF-4B2B-87E9-C38FD56EC49C}">
      <dsp:nvSpPr>
        <dsp:cNvPr id="0" name=""/>
        <dsp:cNvSpPr/>
      </dsp:nvSpPr>
      <dsp:spPr>
        <a:xfrm>
          <a:off x="0" y="3908648"/>
          <a:ext cx="6666833" cy="718672"/>
        </a:xfrm>
        <a:prstGeom prst="roundRect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Reduced selection rate gap and TPR differences.</a:t>
          </a:r>
        </a:p>
      </dsp:txBody>
      <dsp:txXfrm>
        <a:off x="35083" y="3943731"/>
        <a:ext cx="6596667" cy="648506"/>
      </dsp:txXfrm>
    </dsp:sp>
    <dsp:sp modelId="{D7F8B3E6-4773-4EA4-A847-39E57CB7986E}">
      <dsp:nvSpPr>
        <dsp:cNvPr id="0" name=""/>
        <dsp:cNvSpPr/>
      </dsp:nvSpPr>
      <dsp:spPr>
        <a:xfrm>
          <a:off x="0" y="4679161"/>
          <a:ext cx="6666833" cy="718672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Graph:</a:t>
          </a:r>
          <a:r>
            <a:rPr lang="en-US" sz="1800" kern="1200"/>
            <a:t> Include “After Mitigation” bar charts.</a:t>
          </a:r>
        </a:p>
      </dsp:txBody>
      <dsp:txXfrm>
        <a:off x="35083" y="4714244"/>
        <a:ext cx="6596667" cy="6485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1482E-AD95-42F0-83D1-2783545C3379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4283F-6643-44B0-8227-E3B11EF7D84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D78DE-0621-445B-92EA-3DB0C2762D0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Bias audit reveals disparities by sensitive features.</a:t>
          </a:r>
        </a:p>
      </dsp:txBody>
      <dsp:txXfrm>
        <a:off x="1834517" y="469890"/>
        <a:ext cx="3148942" cy="1335915"/>
      </dsp:txXfrm>
    </dsp:sp>
    <dsp:sp modelId="{69C33C5B-6B6A-4161-9EA7-E60E00BE831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2D098-C69F-4506-9E3D-42518B2AD7A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D88B1-A36E-4150-B199-39E0FFF3CF2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Reweighing &amp; Exponentiated Gradient improve fairness effectively.</a:t>
          </a:r>
        </a:p>
      </dsp:txBody>
      <dsp:txXfrm>
        <a:off x="7154322" y="469890"/>
        <a:ext cx="3148942" cy="1335915"/>
      </dsp:txXfrm>
    </dsp:sp>
    <dsp:sp modelId="{EBCB8557-250F-48A7-A3D4-8CF1A8D7422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E7375-ADFB-4868-BBD0-4F424B4EF16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693E3-7CFD-4718-ABCF-46A1AFA935B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Ethical AI implementation is critical in hiring decisions.</a:t>
          </a:r>
        </a:p>
      </dsp:txBody>
      <dsp:txXfrm>
        <a:off x="1834517" y="2545532"/>
        <a:ext cx="3148942" cy="1335915"/>
      </dsp:txXfrm>
    </dsp:sp>
    <dsp:sp modelId="{F222061D-067C-49D4-9FBD-65D11054C3E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04FF8-B897-4FE0-80C1-179DD40618BD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C4DB9-0659-4CDC-B0EA-40C12C3C7FB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 transparency and fairness to all candidates.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F6AA-4466-071F-171A-BEAC93C64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381DC-1544-63CE-6E9F-B8EA98368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5F85-8B4B-5B8A-8362-D106DDB6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8B6C-35D3-1B14-FECB-C9307EC8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AEC7-8BFB-3AA7-1C72-88A44B3D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4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2056-FB17-A04B-2E53-8C4D79E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979F5-EBB7-3357-7E48-451980344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359A2-4C85-7CB0-5B63-C53E336A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FD84-39C7-8FB8-BBA9-CD89C511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26990-727E-A518-F6CE-7BE013C4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D6AA-82E0-49F1-3A02-C96DF0DDC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CE698-E7A3-CC7A-031F-60D955A9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628B-FB92-5880-D834-6D6BDB0C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53825-B744-E7B9-2290-B55147D6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BF03-1720-813C-72EF-21DD4358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AFC9-889F-357D-EDE8-4F3BEC45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06C7-56F7-102D-B612-1714482C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BBDD-17F8-13B8-0E14-4E599CDD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E44A2-4694-FC31-4A49-C0DC32C9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1842-6D5C-FDD7-0569-28D8A963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8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9FD4-F316-8FB0-AAE3-93B7948B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E390F-A518-47AD-0BF0-5411A89F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9890-11FD-2341-A1EE-ED079888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2F9D-6F42-0E86-B43B-798794B1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98C6-2A64-33D8-486B-F7F9F5A6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0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1082-F9EC-B9E4-0323-DCE09ABF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852A-B7CE-AEAC-C4BC-D0B5E8AA7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DEBEB-00CE-60AC-4AF6-8B0363D9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7E6DB-96E1-B1AD-2C3E-E1704FA1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25D30-4D99-16DA-B125-8B475A4D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D0C8-5A7F-6C00-A558-5DE3868D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1DB-E939-06DB-66EB-DCB19DBD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17AEA-6D11-7381-5969-3A90D985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71E09-EFBA-D01B-25C1-B339AE775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3EA66-0C09-7EBE-EAE4-4DC6F59FF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A905B-3D60-7973-57EA-E87C3F9DD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47299-5965-51C1-6E85-9BC7D36E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38160-85D9-3051-12E5-26F78A4F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49B65-F0CA-4B97-5C39-9978A0DE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FB91-719B-E823-44C4-D9B0AB85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23D1E-4074-8C01-BF40-DC0FD0FA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B0189-A5CB-38AC-8F12-5EA63DAC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4D1E4-65CE-0772-CDE2-648DC047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1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BA20CB-4EEC-AC63-1D2B-6979153E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46D0F-37E5-4889-AB6B-0EA97C44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1B768-73C5-8285-282B-4CAD11A7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94E2-A9FF-2ADA-7B2F-4364A2FF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C8FA-48BF-B1DF-266B-F3801D32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E51D8-3B51-3214-2DA4-7EC21AE19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E17B-5C96-E256-7768-87E6ADBB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A7655-B73B-6F48-D025-05DD6A1A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2DACE-5E24-F49C-1A2D-A8966FDD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000D-7EBE-F75F-D6DC-530DCD6D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0DDDC-B6E4-965D-44D2-ECA47E5A3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5AE3-B301-696E-8B3C-71E1FC4B5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4878B-D047-13E5-0CD7-9F8BFA58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12895-7AE9-FBEA-C722-6AF03474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99239-5B7A-A5AA-0CE2-BCCCED8F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3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2BF02-D8ED-7ACE-DD7C-0EAC6213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189BD-B3CC-AC0C-0BC8-2256F1064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0500E-22D0-B1E3-8BDD-C36F571EB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0B6E4-62F5-4562-A049-D920B43FC98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4E4DF-9481-A9BD-15CD-7C0BDB8F2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1E246-1F6D-DB33-3478-3B2CC6014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87187-1FBF-4F43-AA6A-067D02014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00244-D2F3-F914-3100-15466E8DA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Team Bias Audit Report: Hiring</a:t>
            </a: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u="sng"/>
              <a:t>Machine Learning Fairness Analysis</a:t>
            </a:r>
            <a:br>
              <a:rPr lang="en-US" sz="4400"/>
            </a:b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257EF-BD44-A5E0-C92B-1AFED7A37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Group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Nontathu Rica Sikhwebu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Lebogang Ratau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/>
              <a:t>Singathwa</a:t>
            </a:r>
            <a:r>
              <a:rPr lang="en-US" sz="2000" dirty="0"/>
              <a:t> </a:t>
            </a:r>
            <a:r>
              <a:rPr lang="en-US" sz="2000" dirty="0" err="1"/>
              <a:t>Ngqula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/>
              <a:t>Defence</a:t>
            </a:r>
            <a:r>
              <a:rPr lang="en-US" sz="2000" dirty="0"/>
              <a:t> </a:t>
            </a:r>
            <a:r>
              <a:rPr lang="en-US" sz="2000" dirty="0" err="1"/>
              <a:t>Ndzhobela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Tshepo </a:t>
            </a:r>
            <a:r>
              <a:rPr lang="en-US" sz="2000" dirty="0" err="1"/>
              <a:t>Madlenge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Sibonelo Duma</a:t>
            </a:r>
          </a:p>
        </p:txBody>
      </p:sp>
    </p:spTree>
    <p:extLst>
      <p:ext uri="{BB962C8B-B14F-4D97-AF65-F5344CB8AC3E}">
        <p14:creationId xmlns:p14="http://schemas.microsoft.com/office/powerpoint/2010/main" val="401929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59B3E8-3738-E6A9-53D4-CDA1C0373C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967" b="476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1688E-8CBB-F56B-41FA-0771C414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Purpose &amp; Objective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50375F4-628E-BC10-E080-238B69A0D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9804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7510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AED018-E718-46DB-758A-3DDE5ABC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44" b="-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D9575-624C-4F6E-A9C2-62C7AA37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Dataset &amp; Sensitive Feature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C249868-0495-C372-8517-49A96FE53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8918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00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8B989-4416-B613-9532-EAC4D34B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99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Model &amp; Metrics</a:t>
            </a:r>
            <a:b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07402E-5B46-A461-018E-56F8868A7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482" y="220307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Key Finding: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Disparities exist between privileged and unprivileged groups.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Graph: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Include “Before Mitigation” bar charts (accuracy, selection rate, TPR).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6E1CD62-47E8-0553-7655-5A3D29AE7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528496"/>
              </p:ext>
            </p:extLst>
          </p:nvPr>
        </p:nvGraphicFramePr>
        <p:xfrm>
          <a:off x="635295" y="3087497"/>
          <a:ext cx="5150278" cy="2588681"/>
        </p:xfrm>
        <a:graphic>
          <a:graphicData uri="http://schemas.openxmlformats.org/drawingml/2006/table">
            <a:tbl>
              <a:tblPr firstRow="1" bandRow="1">
                <a:noFill/>
                <a:tableStyleId>{5DA37D80-6434-44D0-A028-1B22A696006F}</a:tableStyleId>
              </a:tblPr>
              <a:tblGrid>
                <a:gridCol w="2175395">
                  <a:extLst>
                    <a:ext uri="{9D8B030D-6E8A-4147-A177-3AD203B41FA5}">
                      <a16:colId xmlns:a16="http://schemas.microsoft.com/office/drawing/2014/main" val="3222649433"/>
                    </a:ext>
                  </a:extLst>
                </a:gridCol>
                <a:gridCol w="1302868">
                  <a:extLst>
                    <a:ext uri="{9D8B030D-6E8A-4147-A177-3AD203B41FA5}">
                      <a16:colId xmlns:a16="http://schemas.microsoft.com/office/drawing/2014/main" val="1278737481"/>
                    </a:ext>
                  </a:extLst>
                </a:gridCol>
                <a:gridCol w="1672015">
                  <a:extLst>
                    <a:ext uri="{9D8B030D-6E8A-4147-A177-3AD203B41FA5}">
                      <a16:colId xmlns:a16="http://schemas.microsoft.com/office/drawing/2014/main" val="3792990907"/>
                    </a:ext>
                  </a:extLst>
                </a:gridCol>
              </a:tblGrid>
              <a:tr h="689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all" spc="150">
                          <a:solidFill>
                            <a:schemeClr val="lt1"/>
                          </a:solidFill>
                        </a:rPr>
                        <a:t>Metric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all" spc="150">
                          <a:solidFill>
                            <a:schemeClr val="lt1"/>
                          </a:solidFill>
                        </a:rPr>
                        <a:t>Male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cap="all" spc="150">
                          <a:solidFill>
                            <a:schemeClr val="lt1"/>
                          </a:solidFill>
                        </a:rPr>
                        <a:t>Female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375008"/>
                  </a:ext>
                </a:extLst>
              </a:tr>
              <a:tr h="632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0.78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994059"/>
                  </a:ext>
                </a:extLst>
              </a:tr>
              <a:tr h="632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Selection Rate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0.50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16881"/>
                  </a:ext>
                </a:extLst>
              </a:tr>
              <a:tr h="6329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True Positive Rate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 marL="170557" marR="170557" marT="170557" marB="17055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0376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01D2EB-A0D2-B8C5-0CAD-1CD68EF9F79A}"/>
              </a:ext>
            </a:extLst>
          </p:cNvPr>
          <p:cNvSpPr txBox="1"/>
          <p:nvPr/>
        </p:nvSpPr>
        <p:spPr>
          <a:xfrm>
            <a:off x="1230284" y="2599509"/>
            <a:ext cx="377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/>
              <a:t>Metrics Before Mitigation: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019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CEB1-BD8B-E838-17D5-C969C4B0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Mitigation Techniques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D81A4541-70D3-CD26-E1C9-03F2C0975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94311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68085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D9363-30F7-2472-233F-7777855F8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Metrics Comparison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4AB97F-ED98-63BB-BC50-DF3EC5EE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164" y="586822"/>
            <a:ext cx="6002636" cy="1645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</a:rPr>
              <a:t>Before vs After Mitigation: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</a:rPr>
              <a:t>Key Observation: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Fairness metrics improved, minimal impact on overall accuracy.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Bias in decision-making reduced significantly.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</a:rPr>
              <a:t>Graph: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</a:rPr>
              <a:t> Comparison bar chart (before vs after).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FCFF28-08AD-E2D0-5380-D3FA26947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463454"/>
              </p:ext>
            </p:extLst>
          </p:nvPr>
        </p:nvGraphicFramePr>
        <p:xfrm>
          <a:off x="588031" y="3000756"/>
          <a:ext cx="11104330" cy="295046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6022692">
                  <a:extLst>
                    <a:ext uri="{9D8B030D-6E8A-4147-A177-3AD203B41FA5}">
                      <a16:colId xmlns:a16="http://schemas.microsoft.com/office/drawing/2014/main" val="1885967467"/>
                    </a:ext>
                  </a:extLst>
                </a:gridCol>
                <a:gridCol w="2790587">
                  <a:extLst>
                    <a:ext uri="{9D8B030D-6E8A-4147-A177-3AD203B41FA5}">
                      <a16:colId xmlns:a16="http://schemas.microsoft.com/office/drawing/2014/main" val="3738272782"/>
                    </a:ext>
                  </a:extLst>
                </a:gridCol>
                <a:gridCol w="2291051">
                  <a:extLst>
                    <a:ext uri="{9D8B030D-6E8A-4147-A177-3AD203B41FA5}">
                      <a16:colId xmlns:a16="http://schemas.microsoft.com/office/drawing/2014/main" val="3856042262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Metric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Before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After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909881682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Accuracy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0.75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0.74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47562637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Selection Rate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0.60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0.65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984538808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True Positive Rate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0.70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0.72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927556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4760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A6220-1D61-636C-873E-71F09B8D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Ethical Implications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5CA8-91AC-A9B1-9C36-E81FA43A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1700" b="1"/>
              <a:t>Ethical Implications:</a:t>
            </a:r>
            <a:endParaRPr lang="en-US" sz="1700"/>
          </a:p>
          <a:p>
            <a:r>
              <a:rPr lang="en-US" sz="1700"/>
              <a:t>Without bias mitigation, hiring models may reinforce inequality.</a:t>
            </a:r>
          </a:p>
          <a:p>
            <a:r>
              <a:rPr lang="en-US" sz="1700"/>
              <a:t>Unfair treatment could harm underrepresented groups and company reputation.</a:t>
            </a:r>
          </a:p>
          <a:p>
            <a:r>
              <a:rPr lang="en-US" sz="1700" b="1"/>
              <a:t>Recommendations:</a:t>
            </a:r>
            <a:endParaRPr lang="en-US" sz="1700"/>
          </a:p>
          <a:p>
            <a:r>
              <a:rPr lang="en-US" sz="1700"/>
              <a:t>Continuously audit models for fairness.</a:t>
            </a:r>
          </a:p>
          <a:p>
            <a:r>
              <a:rPr lang="en-US" sz="1700"/>
              <a:t>Maintain diverse and representative datasets.</a:t>
            </a:r>
          </a:p>
          <a:p>
            <a:r>
              <a:rPr lang="en-US" sz="1700"/>
              <a:t>Implement fairness-aware techniques in AI lifecycle.</a:t>
            </a:r>
          </a:p>
          <a:p>
            <a:r>
              <a:rPr lang="en-US" sz="1700"/>
              <a:t>Develop company-specific AI ethics framework for hiring.</a:t>
            </a:r>
          </a:p>
          <a:p>
            <a:endParaRPr lang="en-US" sz="1700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147EC107-196F-A73A-61D7-5FDF96C6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51" r="22217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6979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2930-FF0C-3DB1-2DC7-E0B416A8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Takeaways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75294FE-6A6A-774C-1106-CAF1E86C43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3335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9B29-08B0-6EEC-8687-38DB8426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077" y="1789112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THANK YOU, FROM TECH TEAM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Handshake">
            <a:extLst>
              <a:ext uri="{FF2B5EF4-FFF2-40B4-BE49-F238E27FC236}">
                <a16:creationId xmlns:a16="http://schemas.microsoft.com/office/drawing/2014/main" id="{3A270EF5-F0BF-A796-0F3C-60C7C4890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948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678c6f-b3bf-430d-be54-da0d76a25c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D8A2BC3F0AF6419C9C3ACCD130AF4B" ma:contentTypeVersion="10" ma:contentTypeDescription="Create a new document." ma:contentTypeScope="" ma:versionID="ff870fa83a82b705376d78774e25a171">
  <xsd:schema xmlns:xsd="http://www.w3.org/2001/XMLSchema" xmlns:xs="http://www.w3.org/2001/XMLSchema" xmlns:p="http://schemas.microsoft.com/office/2006/metadata/properties" xmlns:ns3="32678c6f-b3bf-430d-be54-da0d76a25c22" targetNamespace="http://schemas.microsoft.com/office/2006/metadata/properties" ma:root="true" ma:fieldsID="2d41f5cf87ac6a67f0faff0204d7761c" ns3:_="">
    <xsd:import namespace="32678c6f-b3bf-430d-be54-da0d76a25c2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678c6f-b3bf-430d-be54-da0d76a25c2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F34E82-5FE7-464B-9B48-6EBF2F57CDE2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32678c6f-b3bf-430d-be54-da0d76a25c22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AF21E2E-1AAB-4282-9F5C-0F1A2B9F0E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84E9C1-3CE7-4196-92E6-AC696C05BE2F}">
  <ds:schemaRefs>
    <ds:schemaRef ds:uri="32678c6f-b3bf-430d-be54-da0d76a25c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Tech Team Bias Audit Report: Hiring  Machine Learning Fairness Analysis </vt:lpstr>
      <vt:lpstr>Purpose &amp; Objective</vt:lpstr>
      <vt:lpstr>Dataset &amp; Sensitive Feature</vt:lpstr>
      <vt:lpstr>Baseline Model &amp; Metrics </vt:lpstr>
      <vt:lpstr>Mitigation Techniques</vt:lpstr>
      <vt:lpstr>Metrics Comparison</vt:lpstr>
      <vt:lpstr>Ethical Implications &amp; Recommendations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Nontathu Rica Sikhwebu</dc:creator>
  <cp:lastModifiedBy>Nontathu Rica Sikhwebu</cp:lastModifiedBy>
  <cp:revision>1</cp:revision>
  <dcterms:created xsi:type="dcterms:W3CDTF">2025-09-01T09:37:56Z</dcterms:created>
  <dcterms:modified xsi:type="dcterms:W3CDTF">2025-09-01T13:51:39Z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0x0101001ED8A2BC3F0AF6419C9C3ACCD130AF4B</vt:lpwstr>
  </property>
</Properties>
</file>