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24" autoAdjust="0"/>
    <p:restoredTop sz="96461"/>
  </p:normalViewPr>
  <p:slideViewPr>
    <p:cSldViewPr snapToGrid="0">
      <p:cViewPr varScale="1">
        <p:scale>
          <a:sx n="79" d="100"/>
          <a:sy n="79" d="100"/>
        </p:scale>
        <p:origin x="208" y="1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Sentiment Label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 Analysis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E9-4D74-8253-7F5FE5182D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E9-4D74-8253-7F5FE5182D63}"/>
              </c:ext>
            </c:extLst>
          </c:dPt>
          <c:cat>
            <c:strRef>
              <c:f>Sheet1!$A$2:$A$3</c:f>
              <c:strCache>
                <c:ptCount val="2"/>
                <c:pt idx="0">
                  <c:v>Positive Reviews</c:v>
                </c:pt>
                <c:pt idx="1">
                  <c:v>Negative Reviews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4-B54B-8EF9-240E67E23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linequality.com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5E5E"/>
                </a:solidFill>
                <a:effectLst/>
                <a:highlight>
                  <a:srgbClr val="FFFFFF"/>
                </a:highlight>
                <a:latin typeface="DM Sans" panose="020F0502020204030204" pitchFamily="34" charset="0"/>
              </a:rPr>
              <a:t>Web scraping to gain company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Sentiment Analysis Insights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4F6D68-F9CD-6AC6-1339-2B4D0510F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303669"/>
              </p:ext>
            </p:extLst>
          </p:nvPr>
        </p:nvGraphicFramePr>
        <p:xfrm>
          <a:off x="6147605" y="1758194"/>
          <a:ext cx="5197051" cy="4364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98EA9A-5DA8-BB02-149A-258DD264384D}"/>
              </a:ext>
            </a:extLst>
          </p:cNvPr>
          <p:cNvSpPr txBox="1"/>
          <p:nvPr/>
        </p:nvSpPr>
        <p:spPr>
          <a:xfrm>
            <a:off x="838200" y="1964411"/>
            <a:ext cx="4533200" cy="1663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Analyzed a total of 3804 reviews from the website </a:t>
            </a: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Skytrax</a:t>
            </a:r>
            <a:endParaRPr lang="en-US" sz="172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2506 (65%) positive reviews </a:t>
            </a:r>
          </a:p>
          <a:p>
            <a:pPr marL="274320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1299 (35%) negative reviews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6" name="Picture 5" descr="A close-up of words&#10;&#10;Description automatically generated">
            <a:extLst>
              <a:ext uri="{FF2B5EF4-FFF2-40B4-BE49-F238E27FC236}">
                <a16:creationId xmlns:a16="http://schemas.microsoft.com/office/drawing/2014/main" id="{98A32F69-16C2-5368-3888-7121672C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59" y="3905652"/>
            <a:ext cx="4521512" cy="2346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4896D-9306-335D-7CEF-7703DE1C0164}"/>
              </a:ext>
            </a:extLst>
          </p:cNvPr>
          <p:cNvSpPr txBox="1"/>
          <p:nvPr/>
        </p:nvSpPr>
        <p:spPr>
          <a:xfrm>
            <a:off x="939959" y="3584870"/>
            <a:ext cx="3945786" cy="355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 cloud of most frequent used words: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47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British Airways</vt:lpstr>
      <vt:lpstr>Sentiment Analysis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Ricardo Rodriguez</cp:lastModifiedBy>
  <cp:revision>2</cp:revision>
  <dcterms:created xsi:type="dcterms:W3CDTF">2022-12-06T11:13:27Z</dcterms:created>
  <dcterms:modified xsi:type="dcterms:W3CDTF">2024-06-05T22:08:13Z</dcterms:modified>
</cp:coreProperties>
</file>