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14" r:id="rId6"/>
    <p:sldMasterId id="2147483941" r:id="rId7"/>
  </p:sldMasterIdLst>
  <p:notesMasterIdLst>
    <p:notesMasterId r:id="rId10"/>
  </p:notesMasterIdLst>
  <p:handoutMasterIdLst>
    <p:handoutMasterId r:id="rId11"/>
  </p:handoutMasterIdLst>
  <p:sldIdLst>
    <p:sldId id="256" r:id="rId8"/>
    <p:sldId id="257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2"/>
    <p:restoredTop sz="94651"/>
  </p:normalViewPr>
  <p:slideViewPr>
    <p:cSldViewPr snapToGrid="0">
      <p:cViewPr varScale="1">
        <p:scale>
          <a:sx n="125" d="100"/>
          <a:sy n="125" d="100"/>
        </p:scale>
        <p:origin x="168" y="5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0452-E8BF-6D40-9711-D3233197BE5A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2632-53C3-1F44-9B21-ABC9F875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0452-E8BF-6D40-9711-D3233197BE5A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2632-53C3-1F44-9B21-ABC9F875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6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0452-E8BF-6D40-9711-D3233197BE5A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2632-53C3-1F44-9B21-ABC9F875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0452-E8BF-6D40-9711-D3233197BE5A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2632-53C3-1F44-9B21-ABC9F875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3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765088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40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00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3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38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8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53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01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76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78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219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70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0452-E8BF-6D40-9711-D3233197BE5A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2632-53C3-1F44-9B21-ABC9F875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2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0452-E8BF-6D40-9711-D3233197BE5A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2632-53C3-1F44-9B21-ABC9F875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4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0452-E8BF-6D40-9711-D3233197BE5A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2632-53C3-1F44-9B21-ABC9F875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3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0452-E8BF-6D40-9711-D3233197BE5A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2632-53C3-1F44-9B21-ABC9F875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0452-E8BF-6D40-9711-D3233197BE5A}" type="datetimeFigureOut">
              <a:rPr lang="en-US" smtClean="0"/>
              <a:t>6/7/24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2632-53C3-1F44-9B21-ABC9F875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8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0452-E8BF-6D40-9711-D3233197BE5A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2632-53C3-1F44-9B21-ABC9F875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0452-E8BF-6D40-9711-D3233197BE5A}" type="datetimeFigureOut">
              <a:rPr lang="en-US" smtClean="0"/>
              <a:t>6/7/24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2632-53C3-1F44-9B21-ABC9F875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5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07/06/2024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352B1723-F6AC-520D-013D-7A17CB5495FB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24577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759766-17F8-211B-F766-0DE6E1CB2354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32C67-7B88-1FE6-DF35-C43B18A11E08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DFD74EC-1081-9068-7628-D90372ECB92D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F18DE60F-3D79-77B2-C4D1-BED3A6C03C3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/>
          </p:cNvSpPr>
          <p:nvPr/>
        </p:nvSpPr>
        <p:spPr>
          <a:xfrm>
            <a:off x="457200" y="3777588"/>
            <a:ext cx="11277600" cy="12499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1078992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Predicting customer buying behavior</a:t>
            </a:r>
            <a:endParaRPr lang="en-US" sz="2000" b="1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50" y="1830442"/>
            <a:ext cx="8042165" cy="126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17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/>
          </p:cNvSpPr>
          <p:nvPr/>
        </p:nvSpPr>
        <p:spPr>
          <a:xfrm>
            <a:off x="162588" y="2368481"/>
            <a:ext cx="5090160" cy="230197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1463" indent="-271463" defTabSz="86868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kern="1200" dirty="0">
                <a:latin typeface="+mn-lt"/>
                <a:ea typeface="+mn-ea"/>
                <a:cs typeface="+mn-cs"/>
              </a:rPr>
              <a:t>Objective: </a:t>
            </a:r>
            <a:r>
              <a:rPr lang="en-US" sz="1900" kern="1200" dirty="0">
                <a:latin typeface="+mn-lt"/>
                <a:ea typeface="+mn-ea"/>
                <a:cs typeface="+mn-cs"/>
              </a:rPr>
              <a:t>Predict booking completion based on various factors of flight bookings.</a:t>
            </a:r>
          </a:p>
          <a:p>
            <a:pPr marL="271463" indent="-271463" defTabSz="86868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kern="1200" dirty="0">
                <a:latin typeface="+mn-lt"/>
                <a:ea typeface="+mn-ea"/>
                <a:cs typeface="+mn-cs"/>
              </a:rPr>
              <a:t>Dataset</a:t>
            </a:r>
            <a:r>
              <a:rPr lang="en-US" sz="1900" kern="1200" dirty="0">
                <a:latin typeface="+mn-lt"/>
                <a:ea typeface="+mn-ea"/>
                <a:cs typeface="+mn-cs"/>
              </a:rPr>
              <a:t>: Airline booking data provided had a total of 50,000 samples and 14 features.</a:t>
            </a:r>
          </a:p>
          <a:p>
            <a:pPr marL="271463" indent="-271463" defTabSz="86868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kern="1200" dirty="0">
                <a:latin typeface="+mn-lt"/>
                <a:ea typeface="+mn-ea"/>
                <a:cs typeface="+mn-cs"/>
              </a:rPr>
              <a:t>Models Tested: </a:t>
            </a:r>
            <a:r>
              <a:rPr lang="en-US" sz="1900" kern="1200" dirty="0">
                <a:latin typeface="+mn-lt"/>
                <a:ea typeface="+mn-ea"/>
                <a:cs typeface="+mn-cs"/>
              </a:rPr>
              <a:t>Random Forest, SVM and KNN</a:t>
            </a:r>
          </a:p>
          <a:p>
            <a:pPr marL="271463" indent="-271463" defTabSz="86868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kern="1200" dirty="0">
                <a:latin typeface="+mn-lt"/>
                <a:ea typeface="+mn-ea"/>
                <a:cs typeface="+mn-cs"/>
              </a:rPr>
              <a:t>Best Prediction Model: </a:t>
            </a:r>
            <a:r>
              <a:rPr lang="en-US" sz="1900" kern="1200" dirty="0">
                <a:latin typeface="+mn-lt"/>
                <a:ea typeface="+mn-ea"/>
                <a:cs typeface="+mn-cs"/>
              </a:rPr>
              <a:t>Random Forest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9642D-0456-003F-6D09-4448729FC3A7}"/>
              </a:ext>
            </a:extLst>
          </p:cNvPr>
          <p:cNvSpPr txBox="1"/>
          <p:nvPr/>
        </p:nvSpPr>
        <p:spPr>
          <a:xfrm>
            <a:off x="162587" y="4670452"/>
            <a:ext cx="4683733" cy="163121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71463" indent="-271463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Performance: </a:t>
            </a:r>
          </a:p>
          <a:p>
            <a:pPr marL="696754" lvl="2" indent="-271463" defTabSz="868680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Accuracy: 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85.2%</a:t>
            </a:r>
          </a:p>
          <a:p>
            <a:pPr marL="696754" lvl="2" indent="-271463" defTabSz="868680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Precision: 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53%</a:t>
            </a:r>
          </a:p>
          <a:p>
            <a:pPr marL="696754" lvl="2" indent="-271463" defTabSz="868680">
              <a:spcAft>
                <a:spcPts val="600"/>
              </a:spcAft>
            </a:pPr>
            <a:endParaRPr lang="en-US" sz="1600" kern="1200" dirty="0">
              <a:latin typeface="+mn-lt"/>
              <a:ea typeface="+mn-ea"/>
              <a:cs typeface="+mn-cs"/>
            </a:endParaRPr>
          </a:p>
          <a:p>
            <a:pPr marL="696754" lvl="2" indent="-271463" defTabSz="868680">
              <a:spcAft>
                <a:spcPts val="600"/>
              </a:spcAft>
            </a:pPr>
            <a:endParaRPr lang="en-US" sz="1600" kern="1200" dirty="0">
              <a:latin typeface="+mn-lt"/>
              <a:ea typeface="+mn-ea"/>
              <a:cs typeface="+mn-cs"/>
            </a:endParaRPr>
          </a:p>
          <a:p>
            <a:pPr marL="271463" indent="-271463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Key Features:</a:t>
            </a:r>
          </a:p>
          <a:p>
            <a:pPr marL="751046" lvl="2" indent="-325755" defTabSz="868680">
              <a:spcAft>
                <a:spcPts val="600"/>
              </a:spcAft>
              <a:buFont typeface="+mj-lt"/>
              <a:buAutoNum type="arabicPeriod"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purchase_lead</a:t>
            </a:r>
          </a:p>
          <a:p>
            <a:pPr marL="751046" lvl="2" indent="-325755" defTabSz="868680">
              <a:spcAft>
                <a:spcPts val="600"/>
              </a:spcAft>
              <a:buFont typeface="+mj-lt"/>
              <a:buAutoNum type="arabicPeriod"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flight_hour </a:t>
            </a:r>
          </a:p>
          <a:p>
            <a:pPr marL="751046" lvl="2" indent="-325755" defTabSz="868680">
              <a:spcAft>
                <a:spcPts val="600"/>
              </a:spcAft>
              <a:buFont typeface="+mj-lt"/>
              <a:buAutoNum type="arabicPeriod"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length_of_stay</a:t>
            </a:r>
            <a:endParaRPr lang="en-US" sz="16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5F3A21-648D-2727-B7CC-DE313137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2" y="2113280"/>
            <a:ext cx="6763194" cy="403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75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Mylius Modern</vt:lpstr>
      <vt:lpstr>Section Heading</vt:lpstr>
      <vt:lpstr>Slide Body - Curious Blue (ABBA)</vt:lpstr>
      <vt:lpstr>Office 2013 - 2022 Theme</vt:lpstr>
      <vt:lpstr>1_Office 2013 - 2022 Theme</vt:lpstr>
      <vt:lpstr>PowerPoint Presentation</vt:lpstr>
      <vt:lpstr>Prediction model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Ricardo Rodriguez</cp:lastModifiedBy>
  <cp:revision>16</cp:revision>
  <cp:lastPrinted>2022-06-09T07:44:13Z</cp:lastPrinted>
  <dcterms:created xsi:type="dcterms:W3CDTF">2022-02-22T07:39:05Z</dcterms:created>
  <dcterms:modified xsi:type="dcterms:W3CDTF">2024-06-07T14:58:27Z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