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59" r:id="rId5"/>
    <p:sldId id="260"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t>28/09/2018</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t>28/09/2018</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t>28/09/2018</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t>28/09/2018</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t>28/09/2018</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t>28/09/2018</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t>28/09/2018</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t>28/09/2018</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t>28/09/2018</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t>28/09/2018</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t>28/09/2018</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t>28/09/2018</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1772816"/>
            <a:ext cx="7128792" cy="1556792"/>
          </a:xfrm>
        </p:spPr>
        <p:txBody>
          <a:bodyPr>
            <a:normAutofit fontScale="90000"/>
          </a:bodyPr>
          <a:lstStyle/>
          <a:p>
            <a:pPr algn="ctr"/>
            <a:r>
              <a:rPr lang="es-ES" sz="6000" dirty="0" smtClean="0">
                <a:effectLst/>
                <a:latin typeface="Arial" panose="020B0604020202020204" pitchFamily="34" charset="0"/>
                <a:cs typeface="Arial" panose="020B0604020202020204" pitchFamily="34" charset="0"/>
              </a:rPr>
              <a:t/>
            </a:r>
            <a:br>
              <a:rPr lang="es-ES" sz="6000" dirty="0" smtClean="0">
                <a:effectLst/>
                <a:latin typeface="Arial" panose="020B0604020202020204" pitchFamily="34" charset="0"/>
                <a:cs typeface="Arial" panose="020B0604020202020204" pitchFamily="34" charset="0"/>
              </a:rPr>
            </a:br>
            <a:r>
              <a:rPr lang="es-ES" sz="6000" dirty="0">
                <a:effectLst/>
                <a:latin typeface="Arial" panose="020B0604020202020204" pitchFamily="34" charset="0"/>
                <a:cs typeface="Arial" panose="020B0604020202020204" pitchFamily="34" charset="0"/>
              </a:rPr>
              <a:t/>
            </a:r>
            <a:br>
              <a:rPr lang="es-ES" sz="6000" dirty="0">
                <a:effectLst/>
                <a:latin typeface="Arial" panose="020B0604020202020204" pitchFamily="34" charset="0"/>
                <a:cs typeface="Arial" panose="020B0604020202020204" pitchFamily="34" charset="0"/>
              </a:rPr>
            </a:br>
            <a:r>
              <a:rPr lang="es-ES" sz="6000" dirty="0" smtClean="0">
                <a:effectLst/>
                <a:latin typeface="Arial" panose="020B0604020202020204" pitchFamily="34" charset="0"/>
                <a:cs typeface="Arial" panose="020B0604020202020204" pitchFamily="34" charset="0"/>
              </a:rPr>
              <a:t>    </a:t>
            </a:r>
            <a:br>
              <a:rPr lang="es-ES" sz="6000" dirty="0" smtClean="0">
                <a:effectLst/>
                <a:latin typeface="Arial" panose="020B0604020202020204" pitchFamily="34" charset="0"/>
                <a:cs typeface="Arial" panose="020B0604020202020204" pitchFamily="34" charset="0"/>
              </a:rPr>
            </a:br>
            <a:r>
              <a:rPr lang="es-ES" sz="8000" dirty="0" smtClean="0">
                <a:effectLst/>
                <a:latin typeface="Arial" panose="020B0604020202020204" pitchFamily="34" charset="0"/>
                <a:cs typeface="Arial" panose="020B0604020202020204" pitchFamily="34" charset="0"/>
              </a:rPr>
              <a:t>EL TRANSISTOR</a:t>
            </a:r>
            <a:endParaRPr lang="es-ES" sz="80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71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340768"/>
            <a:ext cx="8280920" cy="2808312"/>
          </a:xfrm>
        </p:spPr>
        <p:txBody>
          <a:bodyPr/>
          <a:lstStyle/>
          <a:p>
            <a:pPr marL="0" indent="0">
              <a:buNone/>
            </a:pPr>
            <a:r>
              <a:rPr lang="es-ES" sz="2000" dirty="0" smtClean="0">
                <a:latin typeface="Arial" panose="020B0604020202020204" pitchFamily="34" charset="0"/>
                <a:cs typeface="Arial" panose="020B0604020202020204" pitchFamily="34" charset="0"/>
              </a:rPr>
              <a:t>Un </a:t>
            </a:r>
            <a:r>
              <a:rPr lang="es-ES" sz="2000" dirty="0">
                <a:latin typeface="Arial" panose="020B0604020202020204" pitchFamily="34" charset="0"/>
                <a:cs typeface="Arial" panose="020B0604020202020204" pitchFamily="34" charset="0"/>
              </a:rPr>
              <a:t>transistor es un dispositivo que regula el flujo de corriente o de tensión actuando como un interruptor o </a:t>
            </a:r>
            <a:r>
              <a:rPr lang="es-ES" sz="2000" dirty="0" smtClean="0">
                <a:latin typeface="Arial" panose="020B0604020202020204" pitchFamily="34" charset="0"/>
                <a:cs typeface="Arial" panose="020B0604020202020204" pitchFamily="34" charset="0"/>
              </a:rPr>
              <a:t>amplificador para </a:t>
            </a:r>
            <a:r>
              <a:rPr lang="es-ES" sz="2000" dirty="0">
                <a:latin typeface="Arial" panose="020B0604020202020204" pitchFamily="34" charset="0"/>
                <a:cs typeface="Arial" panose="020B0604020202020204" pitchFamily="34" charset="0"/>
              </a:rPr>
              <a:t>señales electrónicas</a:t>
            </a:r>
            <a:r>
              <a:rPr lang="es-ES" sz="2000" dirty="0" smtClean="0">
                <a:latin typeface="Arial" panose="020B0604020202020204" pitchFamily="34" charset="0"/>
                <a:cs typeface="Arial" panose="020B0604020202020204" pitchFamily="34" charset="0"/>
              </a:rPr>
              <a:t>.</a:t>
            </a:r>
          </a:p>
          <a:p>
            <a:pPr marL="0" indent="0">
              <a:buNone/>
            </a:pPr>
            <a:r>
              <a:rPr lang="es-ES" sz="2000" dirty="0">
                <a:latin typeface="Arial" panose="020B0604020202020204" pitchFamily="34" charset="0"/>
                <a:cs typeface="Arial" panose="020B0604020202020204" pitchFamily="34" charset="0"/>
              </a:rPr>
              <a:t>Es un componente electrónico formado por materiales semiconductores, de uso muy habitual, pues lo encontramos presente en cualquiera de los aparatos de uso cotidiano como las radios, alarmas, automóviles, ordenadores, etc.</a:t>
            </a:r>
            <a:endParaRPr lang="es-ES" sz="2000" dirty="0" smtClean="0">
              <a:latin typeface="Arial" panose="020B0604020202020204" pitchFamily="34" charset="0"/>
              <a:cs typeface="Arial" panose="020B0604020202020204" pitchFamily="34" charset="0"/>
            </a:endParaRPr>
          </a:p>
        </p:txBody>
      </p:sp>
      <p:sp>
        <p:nvSpPr>
          <p:cNvPr id="2" name="1 Título"/>
          <p:cNvSpPr>
            <a:spLocks noGrp="1"/>
          </p:cNvSpPr>
          <p:nvPr>
            <p:ph type="title"/>
          </p:nvPr>
        </p:nvSpPr>
        <p:spPr/>
        <p:txBody>
          <a:bodyPr/>
          <a:lstStyle/>
          <a:p>
            <a:r>
              <a:rPr lang="es-ES" dirty="0" smtClean="0"/>
              <a:t>¿QUÉ ES?</a:t>
            </a:r>
            <a:endParaRPr lang="es-ES" dirty="0"/>
          </a:p>
        </p:txBody>
      </p:sp>
      <p:pic>
        <p:nvPicPr>
          <p:cNvPr id="1026" name="Picture 2" descr="transisto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861048"/>
            <a:ext cx="2880320"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340768"/>
            <a:ext cx="8229600" cy="4666523"/>
          </a:xfrm>
        </p:spPr>
        <p:txBody>
          <a:bodyPr>
            <a:normAutofit fontScale="55000" lnSpcReduction="20000"/>
          </a:bodyPr>
          <a:lstStyle/>
          <a:p>
            <a:pPr marL="109728" indent="0">
              <a:buNone/>
            </a:pPr>
            <a:r>
              <a:rPr lang="es-ES" dirty="0">
                <a:latin typeface="Arial" panose="020B0604020202020204" pitchFamily="34" charset="0"/>
                <a:cs typeface="Arial" panose="020B0604020202020204" pitchFamily="34" charset="0"/>
              </a:rPr>
              <a:t>Un transistor es un componente que tiene, básicamente, dos funciones: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- 1. Deja pasar o corta señales eléctricas a partir de una </a:t>
            </a:r>
            <a:r>
              <a:rPr lang="es-ES" dirty="0" smtClean="0">
                <a:latin typeface="Arial" panose="020B0604020202020204" pitchFamily="34" charset="0"/>
                <a:cs typeface="Arial" panose="020B0604020202020204" pitchFamily="34" charset="0"/>
              </a:rPr>
              <a:t>pequeña </a:t>
            </a:r>
            <a:r>
              <a:rPr lang="es-ES" dirty="0">
                <a:latin typeface="Arial" panose="020B0604020202020204" pitchFamily="34" charset="0"/>
                <a:cs typeface="Arial" panose="020B0604020202020204" pitchFamily="34" charset="0"/>
              </a:rPr>
              <a:t>señal de mando. Como Interruptor. Abre o cierra para cortar o dejar pasar la corriente por el circuito.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- 2. Funciona como un elemento Amplificador de señales. Le llega una señal pequeña que se convierte en una grande.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Pero el Transistor también puede cumplir funciones de amplificador, oscilador, conmutador o rectificador.</a:t>
            </a:r>
            <a:br>
              <a:rPr lang="es-ES" dirty="0">
                <a:latin typeface="Arial" panose="020B0604020202020204" pitchFamily="34" charset="0"/>
                <a:cs typeface="Arial" panose="020B0604020202020204" pitchFamily="34" charset="0"/>
              </a:rPr>
            </a:br>
            <a:r>
              <a:rPr lang="es-ES" b="1" dirty="0">
                <a:latin typeface="Arial" panose="020B0604020202020204" pitchFamily="34" charset="0"/>
                <a:cs typeface="Arial" panose="020B0604020202020204" pitchFamily="34" charset="0"/>
              </a:rPr>
              <a:t/>
            </a:r>
            <a:br>
              <a:rPr lang="es-ES" b="1" dirty="0">
                <a:latin typeface="Arial" panose="020B0604020202020204" pitchFamily="34" charset="0"/>
                <a:cs typeface="Arial" panose="020B0604020202020204" pitchFamily="34" charset="0"/>
              </a:rPr>
            </a:br>
            <a:r>
              <a:rPr lang="es-ES" b="1" u="sng" dirty="0" smtClean="0">
                <a:latin typeface="Arial" panose="020B0604020202020204" pitchFamily="34" charset="0"/>
                <a:cs typeface="Arial" panose="020B0604020202020204" pitchFamily="34" charset="0"/>
              </a:rPr>
              <a:t>Funcionamiento </a:t>
            </a:r>
            <a:r>
              <a:rPr lang="es-ES" b="1" u="sng" dirty="0">
                <a:latin typeface="Arial" panose="020B0604020202020204" pitchFamily="34" charset="0"/>
                <a:cs typeface="Arial" panose="020B0604020202020204" pitchFamily="34" charset="0"/>
              </a:rPr>
              <a:t>del </a:t>
            </a:r>
            <a:r>
              <a:rPr lang="es-ES" b="1" u="sng" dirty="0" smtClean="0">
                <a:latin typeface="Arial" panose="020B0604020202020204" pitchFamily="34" charset="0"/>
                <a:cs typeface="Arial" panose="020B0604020202020204" pitchFamily="34" charset="0"/>
              </a:rPr>
              <a:t>Transistor</a:t>
            </a:r>
          </a:p>
          <a:p>
            <a:pPr marL="109728" indent="0">
              <a:buNone/>
            </a:pPr>
            <a:endParaRPr lang="es-ES" b="1" dirty="0">
              <a:latin typeface="Arial" panose="020B0604020202020204" pitchFamily="34" charset="0"/>
              <a:cs typeface="Arial" panose="020B0604020202020204" pitchFamily="34" charset="0"/>
            </a:endParaRPr>
          </a:p>
          <a:p>
            <a:pPr marL="109728" indent="0">
              <a:buNone/>
            </a:pPr>
            <a:r>
              <a:rPr lang="es-ES" dirty="0">
                <a:latin typeface="Arial" panose="020B0604020202020204" pitchFamily="34" charset="0"/>
                <a:cs typeface="Arial" panose="020B0604020202020204" pitchFamily="34" charset="0"/>
              </a:rPr>
              <a:t> Un transistor puede tener 3 estados posibles en su trabajo dentro de un circuito: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 En activa : deja pasar mas o menos corriente (corriente variable).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 En corte: no deja pasar la corriente (corriente cero).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 En saturación: deja pasar toda la corriente (corriente máxima).</a:t>
            </a:r>
            <a:br>
              <a:rPr lang="es-ES" dirty="0">
                <a:latin typeface="Arial" panose="020B0604020202020204" pitchFamily="34" charset="0"/>
                <a:cs typeface="Arial" panose="020B0604020202020204" pitchFamily="34" charset="0"/>
              </a:rPr>
            </a:br>
            <a:r>
              <a:rPr lang="es-ES" dirty="0"/>
              <a:t/>
            </a:r>
            <a:br>
              <a:rPr lang="es-ES" dirty="0"/>
            </a:br>
            <a:r>
              <a:rPr lang="es-ES" dirty="0"/>
              <a:t> </a:t>
            </a:r>
          </a:p>
        </p:txBody>
      </p:sp>
      <p:sp>
        <p:nvSpPr>
          <p:cNvPr id="3" name="2 Título"/>
          <p:cNvSpPr>
            <a:spLocks noGrp="1"/>
          </p:cNvSpPr>
          <p:nvPr>
            <p:ph type="title"/>
          </p:nvPr>
        </p:nvSpPr>
        <p:spPr/>
        <p:txBody>
          <a:bodyPr/>
          <a:lstStyle/>
          <a:p>
            <a:r>
              <a:rPr lang="es-ES" dirty="0" smtClean="0"/>
              <a:t>¿CÓMO FUNCIONA?</a:t>
            </a:r>
            <a:endParaRPr lang="es-ES" dirty="0"/>
          </a:p>
        </p:txBody>
      </p:sp>
    </p:spTree>
    <p:extLst>
      <p:ext uri="{BB962C8B-B14F-4D97-AF65-F5344CB8AC3E}">
        <p14:creationId xmlns:p14="http://schemas.microsoft.com/office/powerpoint/2010/main" val="309986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340768"/>
            <a:ext cx="8229600" cy="4666523"/>
          </a:xfrm>
        </p:spPr>
        <p:txBody>
          <a:bodyPr>
            <a:normAutofit/>
          </a:bodyPr>
          <a:lstStyle/>
          <a:p>
            <a:pPr marL="109728" indent="0">
              <a:buNone/>
            </a:pPr>
            <a:r>
              <a:rPr lang="es-ES" sz="2000" dirty="0" smtClean="0">
                <a:latin typeface="Arial" panose="020B0604020202020204" pitchFamily="34" charset="0"/>
                <a:cs typeface="Arial" panose="020B0604020202020204" pitchFamily="34" charset="0"/>
              </a:rPr>
              <a:t>A los </a:t>
            </a:r>
            <a:r>
              <a:rPr lang="es-ES" sz="2000" dirty="0">
                <a:latin typeface="Arial" panose="020B0604020202020204" pitchFamily="34" charset="0"/>
                <a:cs typeface="Arial" panose="020B0604020202020204" pitchFamily="34" charset="0"/>
              </a:rPr>
              <a:t>transistores se lo puede montar en emisor común (EC), base común (BC) o colector común (CC). Cada una de estas configuraciones posee ventajas y desventajas una respecto de las otras, siendo la de emisor común la mas recurrida a la vez que es la de mejor respuesta en la mayor parte de las aplicaciones.</a:t>
            </a:r>
            <a:br>
              <a:rPr lang="es-ES" sz="2000" dirty="0">
                <a:latin typeface="Arial" panose="020B0604020202020204" pitchFamily="34" charset="0"/>
                <a:cs typeface="Arial" panose="020B0604020202020204" pitchFamily="34" charset="0"/>
              </a:rPr>
            </a:br>
            <a:r>
              <a:rPr lang="es-ES" sz="2000" dirty="0">
                <a:latin typeface="Arial" panose="020B0604020202020204" pitchFamily="34" charset="0"/>
                <a:cs typeface="Arial" panose="020B0604020202020204" pitchFamily="34" charset="0"/>
              </a:rPr>
              <a:t>Cada configuración obtiene diferentes coeficientes de ganancia en tensión (GV), así como diferentes impedancias tanto de entrada como de salida. Es la aplicación práctica mas importante para la que se usan los transistores. </a:t>
            </a:r>
          </a:p>
        </p:txBody>
      </p:sp>
      <p:sp>
        <p:nvSpPr>
          <p:cNvPr id="3" name="2 Título"/>
          <p:cNvSpPr>
            <a:spLocks noGrp="1"/>
          </p:cNvSpPr>
          <p:nvPr>
            <p:ph type="title"/>
          </p:nvPr>
        </p:nvSpPr>
        <p:spPr/>
        <p:txBody>
          <a:bodyPr/>
          <a:lstStyle/>
          <a:p>
            <a:r>
              <a:rPr lang="es-ES" dirty="0" smtClean="0"/>
              <a:t>APLICACIONES</a:t>
            </a:r>
            <a:endParaRPr lang="es-ES" dirty="0"/>
          </a:p>
        </p:txBody>
      </p:sp>
    </p:spTree>
    <p:extLst>
      <p:ext uri="{BB962C8B-B14F-4D97-AF65-F5344CB8AC3E}">
        <p14:creationId xmlns:p14="http://schemas.microsoft.com/office/powerpoint/2010/main" val="94105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620688"/>
            <a:ext cx="7067128" cy="576064"/>
          </a:xfrm>
        </p:spPr>
        <p:txBody>
          <a:bodyPr>
            <a:normAutofit fontScale="90000"/>
          </a:bodyPr>
          <a:lstStyle/>
          <a:p>
            <a:r>
              <a:rPr lang="es-ES" dirty="0" smtClean="0"/>
              <a:t>EJEMPLO EN CROCODILE</a:t>
            </a:r>
            <a:endParaRPr lang="es-E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124745"/>
            <a:ext cx="6303674" cy="4784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826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TotalTime>
  <Words>92</Words>
  <Application>Microsoft Office PowerPoint</Application>
  <PresentationFormat>Presentación en pantalla (4:3)</PresentationFormat>
  <Paragraphs>11</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Concurrencia</vt:lpstr>
      <vt:lpstr>       EL TRANSISTOR</vt:lpstr>
      <vt:lpstr>¿QUÉ ES?</vt:lpstr>
      <vt:lpstr>¿CÓMO FUNCIONA?</vt:lpstr>
      <vt:lpstr>APLICACIONES</vt:lpstr>
      <vt:lpstr>EJEMPLO EN CROCODILE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TRANSISTOR</dc:title>
  <dc:creator>Alumno11</dc:creator>
  <cp:lastModifiedBy>Alumno11</cp:lastModifiedBy>
  <cp:revision>7</cp:revision>
  <dcterms:created xsi:type="dcterms:W3CDTF">2018-09-26T07:14:14Z</dcterms:created>
  <dcterms:modified xsi:type="dcterms:W3CDTF">2018-09-28T08:41:43Z</dcterms:modified>
</cp:coreProperties>
</file>