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F0BFDD3-3018-422E-9519-86B2328CAE27}" type="datetimeFigureOut">
              <a:rPr lang="es-ES" smtClean="0"/>
              <a:t>28/09/2018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A6346EB-518B-459D-8500-F1C9121EE13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TRANSISTOR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600" dirty="0" smtClean="0"/>
              <a:t>Alejandro Sánchez Moreno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205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-20014"/>
            <a:ext cx="7543800" cy="216024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En electrónica es un pequeño dispositivo semiconductor que cierra o abre un circuito o amplifica una señal.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44824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85800"/>
            <a:ext cx="7698432" cy="1375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/>
              <a:t>¿Cómo funciona el transistor?</a:t>
            </a:r>
            <a:endParaRPr lang="es-ES" sz="36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2348880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El transistor puede tener 3 estados posibles: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-</a:t>
            </a:r>
            <a:r>
              <a:rPr lang="es-ES" sz="1600" b="1" u="sng" dirty="0" smtClean="0"/>
              <a:t>En activa: </a:t>
            </a:r>
            <a:r>
              <a:rPr lang="es-ES" sz="1600" dirty="0" smtClean="0"/>
              <a:t>deja pasar mas o menos corriente (variable)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-</a:t>
            </a:r>
            <a:r>
              <a:rPr lang="es-ES" sz="1600" b="1" u="sng" dirty="0" smtClean="0"/>
              <a:t>En corte: </a:t>
            </a:r>
            <a:r>
              <a:rPr lang="es-ES" sz="1600" dirty="0" smtClean="0"/>
              <a:t>no deja pasar corriente (corriente cero)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-</a:t>
            </a:r>
            <a:r>
              <a:rPr lang="es-ES" sz="1600" b="1" u="sng" dirty="0" smtClean="0"/>
              <a:t>En saturación: </a:t>
            </a:r>
            <a:r>
              <a:rPr lang="es-ES" sz="1600" dirty="0" smtClean="0"/>
              <a:t>la corriente es máxima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5715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9348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APLICACIONES DEL TRANSISTOR</a:t>
            </a:r>
            <a:endParaRPr lang="es-ES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1988840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transistor como interruptor:</a:t>
            </a:r>
          </a:p>
          <a:p>
            <a:r>
              <a:rPr lang="es-ES" sz="3000" dirty="0"/>
              <a:t> </a:t>
            </a:r>
            <a:r>
              <a:rPr lang="es-ES" sz="3000" dirty="0" smtClean="0"/>
              <a:t>     -</a:t>
            </a:r>
            <a:r>
              <a:rPr lang="es-ES" sz="3000" u="sng" dirty="0" smtClean="0"/>
              <a:t>El transistor </a:t>
            </a:r>
            <a:r>
              <a:rPr lang="es-ES" sz="3000" dirty="0" smtClean="0"/>
              <a:t>funciona como </a:t>
            </a:r>
            <a:r>
              <a:rPr lang="es-ES" sz="3000" b="1" dirty="0" smtClean="0"/>
              <a:t>interruptor cerrado </a:t>
            </a:r>
            <a:r>
              <a:rPr lang="es-ES" sz="3000" dirty="0" smtClean="0"/>
              <a:t>cuando aplicamos una corriente a la base.</a:t>
            </a:r>
          </a:p>
          <a:p>
            <a:r>
              <a:rPr lang="es-ES" sz="3000" dirty="0"/>
              <a:t> </a:t>
            </a:r>
            <a:r>
              <a:rPr lang="es-ES" sz="3000" dirty="0" smtClean="0"/>
              <a:t>     -</a:t>
            </a:r>
            <a:r>
              <a:rPr lang="es-ES" sz="3000" u="sng" dirty="0" smtClean="0"/>
              <a:t>El transistor </a:t>
            </a:r>
            <a:r>
              <a:rPr lang="es-ES" sz="3000" dirty="0" smtClean="0"/>
              <a:t>funciona como </a:t>
            </a:r>
            <a:r>
              <a:rPr lang="es-ES" sz="3000" b="1" dirty="0" smtClean="0"/>
              <a:t>interruptor abierto </a:t>
            </a:r>
            <a:r>
              <a:rPr lang="es-ES" sz="3000" dirty="0" smtClean="0"/>
              <a:t>cuando</a:t>
            </a:r>
            <a:r>
              <a:rPr lang="es-ES" sz="3000" b="1" dirty="0" smtClean="0"/>
              <a:t> NO </a:t>
            </a:r>
            <a:r>
              <a:rPr lang="es-ES" sz="3000" dirty="0" smtClean="0"/>
              <a:t>aplicamos una corriente a la base.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2606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2" y="1196752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/>
              <a:t>El transistor como amplificador:</a:t>
            </a:r>
          </a:p>
          <a:p>
            <a:r>
              <a:rPr lang="es-ES" sz="3000" dirty="0" smtClean="0"/>
              <a:t>    ·</a:t>
            </a:r>
            <a:r>
              <a:rPr lang="es-ES" sz="2000" dirty="0" smtClean="0"/>
              <a:t>Por medio de una pequeña corriente aplicada a la base se pueden gobernar otra mucho mas intensa entre colector y emisor.</a:t>
            </a:r>
          </a:p>
          <a:p>
            <a:endParaRPr lang="es-ES" sz="2000" dirty="0"/>
          </a:p>
          <a:p>
            <a:r>
              <a:rPr lang="es-ES" sz="2000" dirty="0" smtClean="0"/>
              <a:t>      ·Esto significa que pequeñas corrientes se pueden transformar en otras mas fuerte </a:t>
            </a:r>
            <a:r>
              <a:rPr lang="es-ES" sz="2000" dirty="0" smtClean="0">
                <a:sym typeface="Wingdings" panose="05000000000000000000" pitchFamily="2" charset="2"/>
              </a:rPr>
              <a:t> lo amplifica.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182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43608" y="6926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EN CROCODILE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93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</TotalTime>
  <Words>164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NewsPrint</vt:lpstr>
      <vt:lpstr>EL TRANSISTOR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TRANSISTOR</dc:title>
  <dc:creator>Alumno12</dc:creator>
  <cp:lastModifiedBy>Alumno12</cp:lastModifiedBy>
  <cp:revision>5</cp:revision>
  <dcterms:created xsi:type="dcterms:W3CDTF">2018-09-26T07:25:52Z</dcterms:created>
  <dcterms:modified xsi:type="dcterms:W3CDTF">2018-09-28T08:41:57Z</dcterms:modified>
</cp:coreProperties>
</file>