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4660"/>
  </p:normalViewPr>
  <p:slideViewPr>
    <p:cSldViewPr>
      <p:cViewPr varScale="1">
        <p:scale>
          <a:sx n="75" d="100"/>
          <a:sy n="75" d="100"/>
        </p:scale>
        <p:origin x="130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446F8D0E-545E-49E4-9E02-108B2E5392C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956048"/>
            <a:ext cx="2990088" cy="914400"/>
          </a:xfrm>
          <a:noFill/>
        </p:spPr>
        <p:txBody>
          <a:bodyPr wrap="square" rtlCol="0">
            <a:spAutoFit/>
          </a:bodyPr>
          <a:lstStyle>
            <a:lvl1pPr>
              <a:defRPr lang="en-US" sz="4200" dirty="0"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84A11AD-56CE-44D7-BC30-617DCA4011BB}" type="slidenum">
              <a:rPr lang="es-ES" smtClean="0"/>
              <a:t>‹Nº›</a:t>
            </a:fld>
            <a:endParaRPr lang="es-E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844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8D0E-545E-49E4-9E02-108B2E5392C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11AD-56CE-44D7-BC30-617DCA401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126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8D0E-545E-49E4-9E02-108B2E5392C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11AD-56CE-44D7-BC30-617DCA401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832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8D0E-545E-49E4-9E02-108B2E5392C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11AD-56CE-44D7-BC30-617DCA4011BB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7865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8D0E-545E-49E4-9E02-108B2E5392C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11AD-56CE-44D7-BC30-617DCA401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6405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8D0E-545E-49E4-9E02-108B2E5392C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11AD-56CE-44D7-BC30-617DCA401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2211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8D0E-545E-49E4-9E02-108B2E5392C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11AD-56CE-44D7-BC30-617DCA401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31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8D0E-545E-49E4-9E02-108B2E5392C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11AD-56CE-44D7-BC30-617DCA401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3283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8D0E-545E-49E4-9E02-108B2E5392C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11AD-56CE-44D7-BC30-617DCA401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610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8D0E-545E-49E4-9E02-108B2E5392C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11AD-56CE-44D7-BC30-617DCA401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143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8D0E-545E-49E4-9E02-108B2E5392C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11AD-56CE-44D7-BC30-617DCA401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555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8D0E-545E-49E4-9E02-108B2E5392C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11AD-56CE-44D7-BC30-617DCA401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384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8D0E-545E-49E4-9E02-108B2E5392C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11AD-56CE-44D7-BC30-617DCA401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082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8D0E-545E-49E4-9E02-108B2E5392C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11AD-56CE-44D7-BC30-617DCA401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054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8D0E-545E-49E4-9E02-108B2E5392C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11AD-56CE-44D7-BC30-617DCA401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23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8D0E-545E-49E4-9E02-108B2E5392C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11AD-56CE-44D7-BC30-617DCA401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522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8D0E-545E-49E4-9E02-108B2E5392C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11AD-56CE-44D7-BC30-617DCA401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138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446F8D0E-545E-49E4-9E02-108B2E5392C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84A11AD-56CE-44D7-BC30-617DCA401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484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366868" y="2060848"/>
            <a:ext cx="5381596" cy="1340720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Trtansistores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s-ES" dirty="0" smtClean="0"/>
              <a:t>Trabajo realizado por:</a:t>
            </a:r>
          </a:p>
          <a:p>
            <a:r>
              <a:rPr lang="es-ES" dirty="0" smtClean="0"/>
              <a:t>Manuel </a:t>
            </a:r>
            <a:r>
              <a:rPr lang="es-ES" dirty="0" err="1" smtClean="0"/>
              <a:t>Cendán</a:t>
            </a:r>
            <a:r>
              <a:rPr lang="es-ES" dirty="0" smtClean="0"/>
              <a:t> </a:t>
            </a:r>
            <a:r>
              <a:rPr lang="es-ES" dirty="0" err="1" smtClean="0"/>
              <a:t>Alén</a:t>
            </a:r>
            <a:r>
              <a:rPr lang="es-ES" dirty="0" smtClean="0"/>
              <a:t> </a:t>
            </a:r>
          </a:p>
          <a:p>
            <a:r>
              <a:rPr lang="es-ES" dirty="0" smtClean="0"/>
              <a:t>Celia López-Aguado Gálvez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208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UN TRANSISTOR?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Un transistor es un dispositivo que regula el flujo de corriente o de tensión actuando como un interruptor o amplificador para señales electrónicas.</a:t>
            </a:r>
          </a:p>
          <a:p>
            <a:r>
              <a:rPr lang="es-ES" dirty="0"/>
              <a:t> El transistor, inventado en 1951, es el componente electrónico estrella, pues inició una auténtica revolución en la electrónica que ha superado cualquier previsión inicial. También se llama Transistor Bipolar o Transistor Electrónico.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24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16632"/>
            <a:ext cx="7239000" cy="1143000"/>
          </a:xfrm>
        </p:spPr>
        <p:txBody>
          <a:bodyPr/>
          <a:lstStyle/>
          <a:p>
            <a:r>
              <a:rPr lang="es-ES" dirty="0" smtClean="0"/>
              <a:t>¿Cómo FUNCIONAN?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306624" y="1844824"/>
            <a:ext cx="7416824" cy="4699904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Un transistor es un componente que tiene, básicamente, dos funciones:</a:t>
            </a:r>
          </a:p>
          <a:p>
            <a:r>
              <a:rPr lang="es-ES" dirty="0"/>
              <a:t> - 1. Deja pasar o corta señales eléctricas a partir de una PEQUEÑA señal de mando. Como Interruptor. Abre o cierra para cortar o dejar pasar la corriente por el circuito.</a:t>
            </a:r>
          </a:p>
          <a:p>
            <a:r>
              <a:rPr lang="es-ES" dirty="0"/>
              <a:t>- 2. Funciona como un elemento Amplificador de señales. Le llega una señal pequeña que se convierte en una grande.</a:t>
            </a:r>
          </a:p>
          <a:p>
            <a:r>
              <a:rPr lang="es-ES" dirty="0"/>
              <a:t> Pero el Transistor también puede cumplir funciones de amplificador, oscilador, conmutador o rectificador.</a:t>
            </a:r>
          </a:p>
          <a:p>
            <a:r>
              <a:rPr lang="es-ES" dirty="0"/>
              <a:t>Un transistor puede tener 3 estados posibles en su trabajo dentro de un circuito:</a:t>
            </a:r>
          </a:p>
          <a:p>
            <a:r>
              <a:rPr lang="es-ES" dirty="0"/>
              <a:t> - En activa : deja pasar mas o menos corriente (corriente variable).</a:t>
            </a:r>
          </a:p>
          <a:p>
            <a:r>
              <a:rPr lang="es-ES" dirty="0"/>
              <a:t> - En corte: no deja pasar la corriente (corriente cero).</a:t>
            </a:r>
          </a:p>
          <a:p>
            <a:r>
              <a:rPr lang="es-ES" dirty="0"/>
              <a:t> - En saturación: deja pasar toda la corriente (corriente máxima).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313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Aplicaciones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El transistor como Interruptor:</a:t>
            </a:r>
          </a:p>
          <a:p>
            <a:r>
              <a:rPr lang="es-ES" dirty="0"/>
              <a:t>El transistor funciona como interruptor CERRADO cuando aplicamos una corriente a la base.</a:t>
            </a:r>
          </a:p>
          <a:p>
            <a:r>
              <a:rPr lang="es-ES" dirty="0"/>
              <a:t>El transistor funciona como interruptor ABIERTO cuando NO aplicamos una corriente a la base.</a:t>
            </a:r>
          </a:p>
          <a:p>
            <a:r>
              <a:rPr lang="es-ES" dirty="0"/>
              <a:t>El transistor como Amplificador:</a:t>
            </a:r>
          </a:p>
          <a:p>
            <a:r>
              <a:rPr lang="es-ES" dirty="0"/>
              <a:t>Por medio de una pequeña corriente aplicada a la base se pueden gobernar otra mucho mas intensa entre colector y emisor</a:t>
            </a:r>
          </a:p>
          <a:p>
            <a:r>
              <a:rPr lang="es-ES" dirty="0"/>
              <a:t>Esto significa que pequeñas corrientes se pueden transformar en otras mas fuertes =&gt;Amplificación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958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CROCODILECLIPS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87624" y="1921517"/>
            <a:ext cx="5772346" cy="321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3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13</TotalTime>
  <Words>307</Words>
  <Application>Microsoft Office PowerPoint</Application>
  <PresentationFormat>Presentación en pantalla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Impact</vt:lpstr>
      <vt:lpstr>Evento principal</vt:lpstr>
      <vt:lpstr>Trtansistores </vt:lpstr>
      <vt:lpstr>¿QUÉ ES UN TRANSISTOR?</vt:lpstr>
      <vt:lpstr>¿Cómo FUNCIONAN?</vt:lpstr>
      <vt:lpstr>Aplicaciones </vt:lpstr>
      <vt:lpstr>Ejemplo CROCODILECLIPS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Trtansistores</dc:title>
  <dc:creator>Alumno06</dc:creator>
  <cp:lastModifiedBy>Celia Lopez - Aguado Galvez</cp:lastModifiedBy>
  <cp:revision>3</cp:revision>
  <dcterms:created xsi:type="dcterms:W3CDTF">2018-09-28T08:40:52Z</dcterms:created>
  <dcterms:modified xsi:type="dcterms:W3CDTF">2018-09-29T11:18:06Z</dcterms:modified>
</cp:coreProperties>
</file>