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25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60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3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0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4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9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27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2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192C-B660-460D-8138-F35EDC9F73BC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B049-374C-4714-8804-DE186D31D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9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PRACTICAS DE CROCODRILE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Paula García Arévalo</a:t>
            </a:r>
          </a:p>
          <a:p>
            <a:r>
              <a:rPr lang="es-ES" dirty="0" err="1" smtClean="0"/>
              <a:t>Stefanía</a:t>
            </a:r>
            <a:r>
              <a:rPr lang="es-ES" dirty="0" smtClean="0"/>
              <a:t> Antón</a:t>
            </a:r>
          </a:p>
        </p:txBody>
      </p:sp>
    </p:spTree>
    <p:extLst>
      <p:ext uri="{BB962C8B-B14F-4D97-AF65-F5344CB8AC3E}">
        <p14:creationId xmlns:p14="http://schemas.microsoft.com/office/powerpoint/2010/main" val="11688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VERDAD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31339"/>
              </p:ext>
            </p:extLst>
          </p:nvPr>
        </p:nvGraphicFramePr>
        <p:xfrm>
          <a:off x="461191" y="1608854"/>
          <a:ext cx="37547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90"/>
                <a:gridCol w="938690"/>
                <a:gridCol w="938690"/>
                <a:gridCol w="938690"/>
              </a:tblGrid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salidas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29121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t="23442" r="53478" b="47770"/>
          <a:stretch/>
        </p:blipFill>
        <p:spPr bwMode="auto">
          <a:xfrm>
            <a:off x="4187351" y="1628800"/>
            <a:ext cx="46978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877496" y="391543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Salida:</a:t>
            </a:r>
            <a:endParaRPr lang="es-ES" u="sng" dirty="0"/>
          </a:p>
          <a:p>
            <a:r>
              <a:rPr lang="es-ES" dirty="0" smtClean="0"/>
              <a:t>(A+B)C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2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TEMPERATURA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206435" cy="30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25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Presentación en pantalla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PRACTICAS DE CROCODRILE </vt:lpstr>
      <vt:lpstr>TABLA DE VERDAD</vt:lpstr>
      <vt:lpstr>CONTROL DE TEMPERATURA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DE CROCODRILE</dc:title>
  <dc:creator>Alumno05</dc:creator>
  <cp:lastModifiedBy>Alumno05</cp:lastModifiedBy>
  <cp:revision>3</cp:revision>
  <dcterms:created xsi:type="dcterms:W3CDTF">2018-10-01T10:40:02Z</dcterms:created>
  <dcterms:modified xsi:type="dcterms:W3CDTF">2018-10-01T11:05:06Z</dcterms:modified>
</cp:coreProperties>
</file>