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01/10/2018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01/10/2018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01/10/2018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01/10/2018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41784" y="260649"/>
            <a:ext cx="4246240" cy="792087"/>
          </a:xfrm>
        </p:spPr>
        <p:txBody>
          <a:bodyPr>
            <a:normAutofit fontScale="90000"/>
          </a:bodyPr>
          <a:lstStyle/>
          <a:p>
            <a:r>
              <a:rPr lang="es-ES" b="1" dirty="0" smtClean="0">
                <a:latin typeface="+mn-lt"/>
              </a:rPr>
              <a:t>PUERTAS LÓGICAS</a:t>
            </a:r>
            <a:endParaRPr lang="es-ES" b="1" dirty="0">
              <a:latin typeface="+mn-lt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830690"/>
              </p:ext>
            </p:extLst>
          </p:nvPr>
        </p:nvGraphicFramePr>
        <p:xfrm>
          <a:off x="1043608" y="3566160"/>
          <a:ext cx="482453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401"/>
                <a:gridCol w="1221401"/>
                <a:gridCol w="1221401"/>
                <a:gridCol w="1160332"/>
              </a:tblGrid>
              <a:tr h="328798">
                <a:tc>
                  <a:txBody>
                    <a:bodyPr/>
                    <a:lstStyle/>
                    <a:p>
                      <a:r>
                        <a:rPr lang="es-ES" dirty="0" smtClean="0"/>
                        <a:t>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salida</a:t>
                      </a:r>
                      <a:endParaRPr lang="es-ES" dirty="0"/>
                    </a:p>
                  </a:txBody>
                  <a:tcPr/>
                </a:tc>
              </a:tr>
              <a:tr h="328798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28798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r>
                        <a:rPr lang="es-ES" baseline="0" dirty="0" smtClean="0"/>
                        <a:t>                         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28798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28798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28798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28798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28798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28798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5545583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572000" y="310583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Salida= (</a:t>
            </a:r>
            <a:r>
              <a:rPr lang="es-ES" dirty="0" err="1" smtClean="0"/>
              <a:t>â+b</a:t>
            </a:r>
            <a:r>
              <a:rPr lang="es-ES" dirty="0" smtClean="0"/>
              <a:t>)*c</a:t>
            </a:r>
          </a:p>
          <a:p>
            <a:r>
              <a:rPr lang="es-ES" dirty="0"/>
              <a:t> </a:t>
            </a:r>
            <a:r>
              <a:rPr lang="es-ES" dirty="0" smtClean="0"/>
              <a:t>         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29842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45</Words>
  <Application>Microsoft Office PowerPoint</Application>
  <PresentationFormat>Presentación en pantalla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PUERTAS LÓGICAS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PUERTAS LÓGICAS</dc:title>
  <dc:creator>Alumno11</dc:creator>
  <cp:lastModifiedBy>Alumno11</cp:lastModifiedBy>
  <cp:revision>3</cp:revision>
  <dcterms:created xsi:type="dcterms:W3CDTF">2018-09-26T07:13:50Z</dcterms:created>
  <dcterms:modified xsi:type="dcterms:W3CDTF">2018-10-01T11:18:11Z</dcterms:modified>
</cp:coreProperties>
</file>