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9B32-72FA-41E9-ADD4-E7B645D73CBF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749-AFC1-410C-A3F3-187C8ED545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96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9B32-72FA-41E9-ADD4-E7B645D73CBF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749-AFC1-410C-A3F3-187C8ED545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34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9B32-72FA-41E9-ADD4-E7B645D73CBF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749-AFC1-410C-A3F3-187C8ED545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39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9B32-72FA-41E9-ADD4-E7B645D73CBF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749-AFC1-410C-A3F3-187C8ED545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68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9B32-72FA-41E9-ADD4-E7B645D73CBF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749-AFC1-410C-A3F3-187C8ED545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56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9B32-72FA-41E9-ADD4-E7B645D73CBF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749-AFC1-410C-A3F3-187C8ED545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61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9B32-72FA-41E9-ADD4-E7B645D73CBF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749-AFC1-410C-A3F3-187C8ED545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88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9B32-72FA-41E9-ADD4-E7B645D73CBF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749-AFC1-410C-A3F3-187C8ED545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96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9B32-72FA-41E9-ADD4-E7B645D73CBF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749-AFC1-410C-A3F3-187C8ED545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45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9B32-72FA-41E9-ADD4-E7B645D73CBF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749-AFC1-410C-A3F3-187C8ED545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67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9B32-72FA-41E9-ADD4-E7B645D73CBF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749-AFC1-410C-A3F3-187C8ED545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5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D9B32-72FA-41E9-ADD4-E7B645D73CBF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3749-AFC1-410C-A3F3-187C8ED545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87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7272808" cy="727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>
            <a:normAutofit/>
          </a:bodyPr>
          <a:lstStyle/>
          <a:p>
            <a:r>
              <a:rPr lang="es-ES" sz="8800" b="1" u="sng" dirty="0" smtClean="0"/>
              <a:t>MEMORIA RAM </a:t>
            </a:r>
            <a:endParaRPr lang="es-ES" sz="8800" b="1" u="sng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59832" y="6093296"/>
            <a:ext cx="6400800" cy="1752600"/>
          </a:xfrm>
        </p:spPr>
        <p:txBody>
          <a:bodyPr/>
          <a:lstStyle/>
          <a:p>
            <a:r>
              <a:rPr lang="es-ES" b="1" u="sng" dirty="0" smtClean="0">
                <a:solidFill>
                  <a:schemeClr val="tx1"/>
                </a:solidFill>
              </a:rPr>
              <a:t>LUIS GONZALEZ PEREZ OLIVARES</a:t>
            </a:r>
          </a:p>
        </p:txBody>
      </p:sp>
    </p:spTree>
    <p:extLst>
      <p:ext uri="{BB962C8B-B14F-4D97-AF65-F5344CB8AC3E}">
        <p14:creationId xmlns:p14="http://schemas.microsoft.com/office/powerpoint/2010/main" val="4358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/>
              <a:t>INTRODUCCION </a:t>
            </a:r>
            <a:endParaRPr lang="es-ES" b="1" u="sng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sz="2000" dirty="0" smtClean="0"/>
              <a:t>El nombre memoria </a:t>
            </a:r>
            <a:r>
              <a:rPr lang="es-ES" sz="2000" dirty="0" err="1" smtClean="0"/>
              <a:t>ram</a:t>
            </a:r>
            <a:r>
              <a:rPr lang="es-ES" sz="2000" dirty="0" smtClean="0"/>
              <a:t> consta de dos palabras : memoria y RAM </a:t>
            </a:r>
          </a:p>
          <a:p>
            <a:r>
              <a:rPr lang="es-ES" sz="3200" u="sng" dirty="0" smtClean="0"/>
              <a:t>Memoria: </a:t>
            </a:r>
            <a:r>
              <a:rPr lang="es-ES" sz="2000" dirty="0" smtClean="0"/>
              <a:t>Dispositivo de una máquina donde se almacenan datos o instrucciones que posteriormente se pueden utilizar.</a:t>
            </a:r>
          </a:p>
          <a:p>
            <a:r>
              <a:rPr lang="es-ES" sz="3200" u="sng" dirty="0" smtClean="0"/>
              <a:t>RAM</a:t>
            </a:r>
            <a:r>
              <a:rPr lang="es-ES" sz="1600" u="sng" dirty="0" smtClean="0"/>
              <a:t>: </a:t>
            </a:r>
            <a:r>
              <a:rPr lang="es-ES" sz="2000" dirty="0" smtClean="0"/>
              <a:t>es la sigla de memoria de acceso aleatorio en inglés </a:t>
            </a:r>
            <a:endParaRPr lang="es-ES" sz="2000" u="sng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3645024" cy="364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5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/>
              <a:t>¿QUÉ ES LA MEMORIA RAM?</a:t>
            </a:r>
            <a:endParaRPr lang="es-ES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23528" y="1628800"/>
            <a:ext cx="4038600" cy="4525963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La memoria RAM se utiliza como memoria de trabajo de computadoras y otros dispositivos para el sistema operativo, los programas y la mayor parte del software. En la RAM se cargan todas las instrucciones que ejecuta la unidad central de procesamiento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48555"/>
            <a:ext cx="4565140" cy="371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69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u="sng" dirty="0" smtClean="0"/>
              <a:t>Módulos de RAM </a:t>
            </a:r>
            <a:endParaRPr lang="es-ES" sz="5400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Los módulos de RAM son tarjetas o placas de circuito impreso que tienen soldados chips de memoria DRAM, por una o ambas caras</a:t>
            </a:r>
          </a:p>
          <a:p>
            <a:r>
              <a:rPr lang="es-ES" dirty="0" smtClean="0"/>
              <a:t>Además de DRAM, los módulos poseen un integrado que permiten la identificación de los mismos ante la computadora por medio del protocolo de comunicación (SPD).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2060846"/>
            <a:ext cx="43243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5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b="1" u="sng" dirty="0" smtClean="0"/>
              <a:t>TIPOS DE RAM</a:t>
            </a:r>
            <a:endParaRPr lang="es-ES" sz="6600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1560" y="1484784"/>
            <a:ext cx="843528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Las dos formas principales de RAM moderna son:</a:t>
            </a:r>
          </a:p>
          <a:p>
            <a:endParaRPr lang="es-ES" dirty="0" smtClean="0"/>
          </a:p>
          <a:p>
            <a:r>
              <a:rPr lang="es-ES" sz="2200" dirty="0" smtClean="0"/>
              <a:t>SRAM O RAM estática, memoria estática de acceso aleatorio. Destacan NVRAM y MRAM</a:t>
            </a:r>
          </a:p>
          <a:p>
            <a:r>
              <a:rPr lang="es-ES" sz="2200" dirty="0" smtClean="0"/>
              <a:t>DRAM destacan SDRAM Y DDRAM.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21" y="3789040"/>
            <a:ext cx="6522523" cy="284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6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z="4800" b="1" u="sng" dirty="0" smtClean="0"/>
              <a:t>EVOLUCION HISTORICA DE RAM</a:t>
            </a:r>
            <a:endParaRPr lang="es-ES" sz="4800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5536" y="1916832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Uno de los primeros tipos de memoria RAM fue la memoria de núcleo magnético, desarrollada entre 1949 y 1952 y usada en muchos computadores hasta el desarrollo de circuitos integrados a finales de los años 60 y principios de los 70.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353" y="2420888"/>
            <a:ext cx="402946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804458" y="126876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u="sng" dirty="0" smtClean="0"/>
              <a:t>PRIMERAS RAM:</a:t>
            </a:r>
            <a:endParaRPr lang="es-ES" sz="2800" u="sng" dirty="0"/>
          </a:p>
        </p:txBody>
      </p:sp>
    </p:spTree>
    <p:extLst>
      <p:ext uri="{BB962C8B-B14F-4D97-AF65-F5344CB8AC3E}">
        <p14:creationId xmlns:p14="http://schemas.microsoft.com/office/powerpoint/2010/main" val="234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u="sng" dirty="0" smtClean="0"/>
              <a:t>SEGUNDA GENERACIÓN</a:t>
            </a:r>
            <a:endParaRPr lang="es-ES" sz="5400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En 1969 fueron lanzadas una de las primeras memorias RAM basadas en semiconductores de silicio por parte de Intel con el integrado 3101 de 64 bits de memoria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0888"/>
            <a:ext cx="3854769" cy="288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4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u="sng" dirty="0" smtClean="0"/>
              <a:t>RAM EN LA ACTUALIDAD</a:t>
            </a:r>
            <a:endParaRPr lang="es-ES" sz="4800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700808"/>
            <a:ext cx="4038600" cy="452596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E</a:t>
            </a:r>
            <a:r>
              <a:rPr lang="es-ES" sz="2000" dirty="0" smtClean="0"/>
              <a:t>sta memoria RAM es capaz de almacenar los datos incluso con el equipo apagado; en ese sentido, funciona como un SSD, y la información volverá a estar ahí una vez que encendamos el sistema de nuevo.</a:t>
            </a:r>
          </a:p>
          <a:p>
            <a:pPr algn="just"/>
            <a:r>
              <a:rPr lang="es-ES" sz="2000" dirty="0" smtClean="0"/>
              <a:t> Intel ofrecerá tres modelos diferentes, de 128, 256 y 512 GB. Ahora puedes tener 512 GB de RAM en un solo módulo de memoria.</a:t>
            </a:r>
            <a:endParaRPr lang="es-ES" sz="20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5189190" cy="259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8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340</Words>
  <Application>Microsoft Office PowerPoint</Application>
  <PresentationFormat>Presentación en pantalla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MEMORIA RAM </vt:lpstr>
      <vt:lpstr>INTRODUCCION </vt:lpstr>
      <vt:lpstr>¿QUÉ ES LA MEMORIA RAM?</vt:lpstr>
      <vt:lpstr>Módulos de RAM </vt:lpstr>
      <vt:lpstr>TIPOS DE RAM</vt:lpstr>
      <vt:lpstr>EVOLUCION HISTORICA DE RAM</vt:lpstr>
      <vt:lpstr>SEGUNDA GENERACIÓN</vt:lpstr>
      <vt:lpstr>RAM EN LA ACTUALIDAD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MEMORIA RAM </dc:title>
  <dc:creator>Usuario</dc:creator>
  <cp:lastModifiedBy>Usuario</cp:lastModifiedBy>
  <cp:revision>4</cp:revision>
  <dcterms:created xsi:type="dcterms:W3CDTF">2018-10-19T11:03:17Z</dcterms:created>
  <dcterms:modified xsi:type="dcterms:W3CDTF">2018-10-19T11:41:34Z</dcterms:modified>
</cp:coreProperties>
</file>