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FF4"/>
    <a:srgbClr val="051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F530-A8E8-4453-A919-9800A8947B99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6BE8-7F20-478E-AF82-4ABBC1E78F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21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F530-A8E8-4453-A919-9800A8947B99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6BE8-7F20-478E-AF82-4ABBC1E78F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10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F530-A8E8-4453-A919-9800A8947B99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6BE8-7F20-478E-AF82-4ABBC1E78F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6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F530-A8E8-4453-A919-9800A8947B99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6BE8-7F20-478E-AF82-4ABBC1E78F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77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F530-A8E8-4453-A919-9800A8947B99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6BE8-7F20-478E-AF82-4ABBC1E78F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4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F530-A8E8-4453-A919-9800A8947B99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6BE8-7F20-478E-AF82-4ABBC1E78F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72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F530-A8E8-4453-A919-9800A8947B99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6BE8-7F20-478E-AF82-4ABBC1E78F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84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F530-A8E8-4453-A919-9800A8947B99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6BE8-7F20-478E-AF82-4ABBC1E78F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688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F530-A8E8-4453-A919-9800A8947B99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6BE8-7F20-478E-AF82-4ABBC1E78F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27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F530-A8E8-4453-A919-9800A8947B99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6BE8-7F20-478E-AF82-4ABBC1E78F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1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F530-A8E8-4453-A919-9800A8947B99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6BE8-7F20-478E-AF82-4ABBC1E78F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21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0F530-A8E8-4453-A919-9800A8947B99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A6BE8-7F20-478E-AF82-4ABBC1E78F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50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1C929C32-9A22-4F35-A5F8-D7D9CE73EA63}"/>
              </a:ext>
            </a:extLst>
          </p:cNvPr>
          <p:cNvSpPr/>
          <p:nvPr/>
        </p:nvSpPr>
        <p:spPr>
          <a:xfrm>
            <a:off x="0" y="186302"/>
            <a:ext cx="9144000" cy="643877"/>
          </a:xfrm>
          <a:prstGeom prst="roundRect">
            <a:avLst>
              <a:gd name="adj" fmla="val 10728"/>
            </a:avLst>
          </a:prstGeom>
          <a:solidFill>
            <a:srgbClr val="051933"/>
          </a:solidFill>
          <a:ln>
            <a:solidFill>
              <a:srgbClr val="051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11B6D4E-8F4A-4DB4-8476-0645384F098E}"/>
              </a:ext>
            </a:extLst>
          </p:cNvPr>
          <p:cNvSpPr/>
          <p:nvPr/>
        </p:nvSpPr>
        <p:spPr>
          <a:xfrm>
            <a:off x="182730" y="0"/>
            <a:ext cx="1297154" cy="5143500"/>
          </a:xfrm>
          <a:prstGeom prst="roundRect">
            <a:avLst>
              <a:gd name="adj" fmla="val 7650"/>
            </a:avLst>
          </a:prstGeom>
          <a:solidFill>
            <a:srgbClr val="051933"/>
          </a:solidFill>
          <a:ln>
            <a:solidFill>
              <a:srgbClr val="051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</p:spTree>
    <p:extLst>
      <p:ext uri="{BB962C8B-B14F-4D97-AF65-F5344CB8AC3E}">
        <p14:creationId xmlns:p14="http://schemas.microsoft.com/office/powerpoint/2010/main" val="42612863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0</Words>
  <Application>Microsoft Office PowerPoint</Application>
  <PresentationFormat>Apresentação na tela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Viana</dc:creator>
  <cp:lastModifiedBy>Ricardo Viana</cp:lastModifiedBy>
  <cp:revision>3</cp:revision>
  <dcterms:created xsi:type="dcterms:W3CDTF">2021-09-10T21:56:18Z</dcterms:created>
  <dcterms:modified xsi:type="dcterms:W3CDTF">2021-09-10T23:37:20Z</dcterms:modified>
</cp:coreProperties>
</file>