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6"/>
    <a:srgbClr val="003C6C"/>
    <a:srgbClr val="0078D7"/>
    <a:srgbClr val="FFFFFF"/>
    <a:srgbClr val="C2D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4E5-3400-4F6F-B64D-0736F6F45D0F}" type="datetimeFigureOut">
              <a:rPr lang="nl-NL" smtClean="0"/>
              <a:t>30-12-2015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649D-5BAA-40C4-B230-A1EBCE6069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85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4E5-3400-4F6F-B64D-0736F6F45D0F}" type="datetimeFigureOut">
              <a:rPr lang="nl-NL" smtClean="0"/>
              <a:t>30-12-2015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649D-5BAA-40C4-B230-A1EBCE6069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75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4E5-3400-4F6F-B64D-0736F6F45D0F}" type="datetimeFigureOut">
              <a:rPr lang="nl-NL" smtClean="0"/>
              <a:t>30-12-2015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649D-5BAA-40C4-B230-A1EBCE6069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951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4E5-3400-4F6F-B64D-0736F6F45D0F}" type="datetimeFigureOut">
              <a:rPr lang="nl-NL" smtClean="0"/>
              <a:t>30-12-2015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649D-5BAA-40C4-B230-A1EBCE6069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56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4E5-3400-4F6F-B64D-0736F6F45D0F}" type="datetimeFigureOut">
              <a:rPr lang="nl-NL" smtClean="0"/>
              <a:t>30-12-2015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649D-5BAA-40C4-B230-A1EBCE6069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75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4E5-3400-4F6F-B64D-0736F6F45D0F}" type="datetimeFigureOut">
              <a:rPr lang="nl-NL" smtClean="0"/>
              <a:t>30-12-2015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649D-5BAA-40C4-B230-A1EBCE6069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94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4E5-3400-4F6F-B64D-0736F6F45D0F}" type="datetimeFigureOut">
              <a:rPr lang="nl-NL" smtClean="0"/>
              <a:t>30-12-2015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649D-5BAA-40C4-B230-A1EBCE6069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14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4E5-3400-4F6F-B64D-0736F6F45D0F}" type="datetimeFigureOut">
              <a:rPr lang="nl-NL" smtClean="0"/>
              <a:t>30-12-2015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649D-5BAA-40C4-B230-A1EBCE6069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02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4E5-3400-4F6F-B64D-0736F6F45D0F}" type="datetimeFigureOut">
              <a:rPr lang="nl-NL" smtClean="0"/>
              <a:t>30-12-2015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649D-5BAA-40C4-B230-A1EBCE6069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692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4E5-3400-4F6F-B64D-0736F6F45D0F}" type="datetimeFigureOut">
              <a:rPr lang="nl-NL" smtClean="0"/>
              <a:t>30-12-2015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649D-5BAA-40C4-B230-A1EBCE6069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80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4E5-3400-4F6F-B64D-0736F6F45D0F}" type="datetimeFigureOut">
              <a:rPr lang="nl-NL" smtClean="0"/>
              <a:t>30-12-2015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649D-5BAA-40C4-B230-A1EBCE6069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527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7E4E5-3400-4F6F-B64D-0736F6F45D0F}" type="datetimeFigureOut">
              <a:rPr lang="nl-NL" smtClean="0"/>
              <a:t>30-12-2015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649D-5BAA-40C4-B230-A1EBCE6069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27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19" y="413380"/>
            <a:ext cx="1330901" cy="13309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36469" y="1631860"/>
            <a:ext cx="10502540" cy="4501654"/>
          </a:xfrm>
          <a:prstGeom prst="rect">
            <a:avLst/>
          </a:prstGeom>
          <a:solidFill>
            <a:srgbClr val="003C6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74" y="1748730"/>
            <a:ext cx="367070" cy="3670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06286" y="2205311"/>
            <a:ext cx="10136779" cy="2930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05187" y="2536398"/>
            <a:ext cx="2136859" cy="1843804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ubnet</a:t>
            </a:r>
            <a:endParaRPr lang="nl-NL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23" y="4721675"/>
            <a:ext cx="423161" cy="4231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55" y="3598130"/>
            <a:ext cx="423470" cy="4234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83" y="2657703"/>
            <a:ext cx="390145" cy="39014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200675" y="1788399"/>
            <a:ext cx="143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 Group</a:t>
            </a:r>
            <a:endParaRPr lang="nl-NL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14" y="3598130"/>
            <a:ext cx="423470" cy="4234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098238" y="4378950"/>
            <a:ext cx="2143808" cy="273170"/>
          </a:xfrm>
          <a:prstGeom prst="rect">
            <a:avLst/>
          </a:prstGeom>
          <a:solidFill>
            <a:srgbClr val="00305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 tier</a:t>
            </a:r>
            <a:endParaRPr lang="nl-NL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51888" y="4754691"/>
            <a:ext cx="142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 Network</a:t>
            </a:r>
            <a:endParaRPr lang="nl-NL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Elbow Connector 9"/>
          <p:cNvCxnSpPr>
            <a:stCxn id="25" idx="2"/>
            <a:endCxn id="19" idx="0"/>
          </p:cNvCxnSpPr>
          <p:nvPr/>
        </p:nvCxnSpPr>
        <p:spPr>
          <a:xfrm rot="5400000">
            <a:off x="4697482" y="3134956"/>
            <a:ext cx="550282" cy="376066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5" idx="2"/>
            <a:endCxn id="27" idx="0"/>
          </p:cNvCxnSpPr>
          <p:nvPr/>
        </p:nvCxnSpPr>
        <p:spPr>
          <a:xfrm rot="16200000" flipH="1">
            <a:off x="5077461" y="3131042"/>
            <a:ext cx="550282" cy="383893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5" idx="0"/>
          </p:cNvCxnSpPr>
          <p:nvPr/>
        </p:nvCxnSpPr>
        <p:spPr>
          <a:xfrm flipH="1" flipV="1">
            <a:off x="5160655" y="1492077"/>
            <a:ext cx="1" cy="116562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306286" y="5274022"/>
            <a:ext cx="10136780" cy="6586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01099" y="5406706"/>
            <a:ext cx="2425179" cy="4163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</a:t>
            </a:r>
            <a:endParaRPr lang="nl-NL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23" y="5419154"/>
            <a:ext cx="383952" cy="38395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038224" y="5434669"/>
            <a:ext cx="143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Storage account</a:t>
            </a:r>
            <a:endParaRPr lang="nl-NL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974416" y="2536398"/>
            <a:ext cx="2136859" cy="1843804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ubnet</a:t>
            </a:r>
            <a:endParaRPr lang="nl-NL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084" y="3598130"/>
            <a:ext cx="423470" cy="42347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043" y="3598130"/>
            <a:ext cx="423470" cy="423470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8966251" y="4369058"/>
            <a:ext cx="2145024" cy="283061"/>
          </a:xfrm>
          <a:prstGeom prst="rect">
            <a:avLst/>
          </a:prstGeom>
          <a:solidFill>
            <a:srgbClr val="00305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tier</a:t>
            </a:r>
            <a:endParaRPr lang="nl-NL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538537" y="2536398"/>
            <a:ext cx="2136859" cy="1843804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ubnet</a:t>
            </a:r>
            <a:endParaRPr lang="nl-NL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205" y="3598130"/>
            <a:ext cx="423470" cy="42347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33" y="2657703"/>
            <a:ext cx="390145" cy="3901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64" y="3598130"/>
            <a:ext cx="423470" cy="423470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6532901" y="4369058"/>
            <a:ext cx="2139128" cy="283061"/>
          </a:xfrm>
          <a:prstGeom prst="rect">
            <a:avLst/>
          </a:prstGeom>
          <a:solidFill>
            <a:srgbClr val="00305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 tier</a:t>
            </a:r>
            <a:endParaRPr lang="nl-NL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4" name="Elbow Connector 83"/>
          <p:cNvCxnSpPr>
            <a:stCxn id="81" idx="2"/>
            <a:endCxn id="80" idx="0"/>
          </p:cNvCxnSpPr>
          <p:nvPr/>
        </p:nvCxnSpPr>
        <p:spPr>
          <a:xfrm rot="5400000">
            <a:off x="7130832" y="3134956"/>
            <a:ext cx="550282" cy="376066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1" idx="2"/>
            <a:endCxn id="82" idx="0"/>
          </p:cNvCxnSpPr>
          <p:nvPr/>
        </p:nvCxnSpPr>
        <p:spPr>
          <a:xfrm rot="16200000" flipH="1">
            <a:off x="7510811" y="3131042"/>
            <a:ext cx="550282" cy="383893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606864" y="1180797"/>
            <a:ext cx="913764" cy="31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IP</a:t>
            </a:r>
            <a:endParaRPr lang="nl-NL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36" y="2233447"/>
            <a:ext cx="498174" cy="547991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68" y="2204221"/>
            <a:ext cx="498174" cy="54799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25" y="2217647"/>
            <a:ext cx="498174" cy="54799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670538" y="2522431"/>
            <a:ext cx="2136859" cy="1843804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ubnet</a:t>
            </a:r>
            <a:endParaRPr lang="nl-NL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06" y="3584163"/>
            <a:ext cx="423470" cy="42347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65" y="3584163"/>
            <a:ext cx="423470" cy="42347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662373" y="4355091"/>
            <a:ext cx="2145024" cy="283061"/>
          </a:xfrm>
          <a:prstGeom prst="rect">
            <a:avLst/>
          </a:prstGeom>
          <a:solidFill>
            <a:srgbClr val="00305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Active directory</a:t>
            </a:r>
            <a:endParaRPr lang="nl-NL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7" y="2203680"/>
            <a:ext cx="498174" cy="54799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658396" y="5402885"/>
            <a:ext cx="2425179" cy="4163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</a:t>
            </a:r>
            <a:endParaRPr lang="nl-NL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7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van Eijk</dc:creator>
  <cp:lastModifiedBy>Marc van Eijk</cp:lastModifiedBy>
  <cp:revision>18</cp:revision>
  <dcterms:created xsi:type="dcterms:W3CDTF">2015-12-30T16:26:25Z</dcterms:created>
  <dcterms:modified xsi:type="dcterms:W3CDTF">2015-12-30T22:21:15Z</dcterms:modified>
</cp:coreProperties>
</file>