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1810-4E39-4520-8CFB-D9D54186B0B9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29D1-5CD8-4E21-89DE-0A4452A60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86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29D1-5CD8-4E21-89DE-0A4452A60B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93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33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6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23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9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25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6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6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58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E087-665D-4C11-9084-E05154750592}" type="datetimeFigureOut">
              <a:rPr lang="es-ES" smtClean="0"/>
              <a:t>12/11/2019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D1A9-4E34-437E-A782-211BA8BB6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81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850005" y="206062"/>
            <a:ext cx="8242480" cy="5550793"/>
            <a:chOff x="850005" y="206062"/>
            <a:chExt cx="8242480" cy="5550793"/>
          </a:xfrm>
        </p:grpSpPr>
        <p:sp>
          <p:nvSpPr>
            <p:cNvPr id="4" name="Rectángulo 3"/>
            <p:cNvSpPr/>
            <p:nvPr/>
          </p:nvSpPr>
          <p:spPr>
            <a:xfrm>
              <a:off x="850005" y="206062"/>
              <a:ext cx="8242479" cy="555079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s-ES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978" y="559976"/>
              <a:ext cx="1945302" cy="7390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ángulo 6"/>
            <p:cNvSpPr/>
            <p:nvPr/>
          </p:nvSpPr>
          <p:spPr>
            <a:xfrm>
              <a:off x="2993858" y="329193"/>
              <a:ext cx="3716930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Cámaras de Seguridad</a:t>
              </a:r>
            </a:p>
            <a:p>
              <a:pPr algn="ctr"/>
              <a:r>
                <a:rPr lang="es-ES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CCTV</a:t>
              </a:r>
              <a:endParaRPr lang="es-E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50005" y="5164428"/>
              <a:ext cx="8242479" cy="5232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 </a:t>
              </a:r>
              <a:r>
                <a:rPr lang="es-E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PROTEJA SU PATRIMONIO, NEGOCIO O EMPRESA!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870" b="96130" l="3056" r="71806">
                          <a14:foregroundMark x1="6528" y1="20898" x2="6528" y2="20898"/>
                          <a14:foregroundMark x1="7639" y1="18576" x2="7639" y2="18576"/>
                          <a14:foregroundMark x1="5972" y1="28173" x2="5972" y2="28173"/>
                          <a14:foregroundMark x1="9167" y1="30650" x2="9167" y2="30650"/>
                          <a14:foregroundMark x1="13194" y1="26780" x2="13194" y2="26780"/>
                          <a14:foregroundMark x1="16389" y1="20898" x2="16389" y2="20898"/>
                          <a14:foregroundMark x1="20694" y1="17647" x2="20694" y2="17647"/>
                          <a14:foregroundMark x1="31528" y1="17337" x2="31528" y2="17337"/>
                          <a14:foregroundMark x1="35694" y1="23220" x2="35694" y2="23220"/>
                          <a14:foregroundMark x1="33194" y1="28793" x2="33194" y2="28793"/>
                          <a14:foregroundMark x1="26111" y1="18266" x2="26111" y2="18266"/>
                          <a14:foregroundMark x1="30556" y1="20588" x2="30556" y2="20588"/>
                          <a14:foregroundMark x1="28333" y1="20433" x2="28333" y2="20433"/>
                          <a14:foregroundMark x1="19306" y1="30960" x2="19306" y2="30960"/>
                          <a14:foregroundMark x1="23333" y1="18266" x2="23333" y2="18266"/>
                          <a14:foregroundMark x1="28472" y1="17647" x2="28472" y2="17647"/>
                          <a14:foregroundMark x1="33472" y1="18266" x2="33472" y2="18266"/>
                          <a14:foregroundMark x1="24722" y1="21053" x2="24722" y2="21053"/>
                          <a14:foregroundMark x1="28889" y1="23220" x2="28889" y2="23220"/>
                          <a14:foregroundMark x1="47639" y1="12074" x2="47639" y2="12074"/>
                          <a14:foregroundMark x1="48194" y1="21053" x2="48194" y2="21053"/>
                          <a14:foregroundMark x1="51111" y1="28638" x2="51111" y2="28638"/>
                          <a14:foregroundMark x1="58056" y1="32972" x2="58056" y2="32972"/>
                          <a14:foregroundMark x1="50556" y1="9598" x2="50556" y2="9598"/>
                          <a14:foregroundMark x1="50000" y1="25077" x2="50000" y2="25077"/>
                          <a14:foregroundMark x1="59167" y1="24768" x2="59167" y2="24768"/>
                          <a14:foregroundMark x1="54861" y1="26780" x2="54861" y2="26780"/>
                          <a14:foregroundMark x1="54861" y1="32508" x2="54861" y2="32508"/>
                          <a14:foregroundMark x1="52222" y1="30495" x2="52222" y2="30495"/>
                          <a14:foregroundMark x1="48194" y1="22910" x2="48194" y2="229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" t="7410" r="28842" b="63867"/>
            <a:stretch/>
          </p:blipFill>
          <p:spPr>
            <a:xfrm flipH="1">
              <a:off x="6710788" y="244698"/>
              <a:ext cx="2381697" cy="1067563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048" b="32656" l="3750" r="72639">
                          <a14:foregroundMark x1="25278" y1="12627" x2="25278" y2="12627"/>
                          <a14:foregroundMark x1="25139" y1="19013" x2="25139" y2="19013"/>
                          <a14:foregroundMark x1="32083" y1="27431" x2="32083" y2="27431"/>
                          <a14:foregroundMark x1="38056" y1="26851" x2="38056" y2="26851"/>
                          <a14:foregroundMark x1="41528" y1="15820" x2="41528" y2="15820"/>
                          <a14:foregroundMark x1="35694" y1="12337" x2="35694" y2="12337"/>
                          <a14:foregroundMark x1="39861" y1="21626" x2="39861" y2="21626"/>
                          <a14:foregroundMark x1="37917" y1="11756" x2="37917" y2="11756"/>
                          <a14:foregroundMark x1="21250" y1="13643" x2="21250" y2="13643"/>
                          <a14:foregroundMark x1="15694" y1="14078" x2="15694" y2="14078"/>
                          <a14:foregroundMark x1="9722" y1="8563" x2="9722" y2="8563"/>
                          <a14:foregroundMark x1="5972" y1="13643" x2="5972" y2="13643"/>
                          <a14:foregroundMark x1="9167" y1="19158" x2="9167" y2="19158"/>
                          <a14:foregroundMark x1="11806" y1="20900" x2="11806" y2="20900"/>
                          <a14:foregroundMark x1="14306" y1="19158" x2="14306" y2="19158"/>
                          <a14:foregroundMark x1="15139" y1="8708" x2="15139" y2="8708"/>
                          <a14:foregroundMark x1="7917" y1="10450" x2="7917" y2="10450"/>
                          <a14:foregroundMark x1="11250" y1="13062" x2="11250" y2="13062"/>
                          <a14:foregroundMark x1="6806" y1="17997" x2="6806" y2="17997"/>
                          <a14:foregroundMark x1="22500" y1="21916" x2="22500" y2="21916"/>
                          <a14:foregroundMark x1="25139" y1="24673" x2="25139" y2="24673"/>
                          <a14:foregroundMark x1="29444" y1="10450" x2="29444" y2="10450"/>
                          <a14:foregroundMark x1="17083" y1="15385" x2="17083" y2="15385"/>
                          <a14:foregroundMark x1="16944" y1="10740" x2="16944" y2="10740"/>
                          <a14:foregroundMark x1="18750" y1="14369" x2="18750" y2="14369"/>
                          <a14:foregroundMark x1="19167" y1="16401" x2="19167" y2="16401"/>
                          <a14:foregroundMark x1="22500" y1="14659" x2="22500" y2="14659"/>
                          <a14:foregroundMark x1="23056" y1="12337" x2="23056" y2="12337"/>
                          <a14:foregroundMark x1="11667" y1="7402" x2="11667" y2="7402"/>
                          <a14:foregroundMark x1="21944" y1="16836" x2="21944" y2="16836"/>
                          <a14:foregroundMark x1="21806" y1="20464" x2="21806" y2="20464"/>
                          <a14:foregroundMark x1="25000" y1="21626" x2="25000" y2="21626"/>
                          <a14:foregroundMark x1="30556" y1="10305" x2="30556" y2="10305"/>
                          <a14:foregroundMark x1="31667" y1="9869" x2="31667" y2="9869"/>
                          <a14:foregroundMark x1="25278" y1="10160" x2="25278" y2="10160"/>
                          <a14:foregroundMark x1="35833" y1="28012" x2="35833" y2="28012"/>
                          <a14:foregroundMark x1="40417" y1="24238" x2="40417" y2="24238"/>
                          <a14:foregroundMark x1="39861" y1="25689" x2="39861" y2="25689"/>
                          <a14:foregroundMark x1="39167" y1="11756" x2="39167" y2="11756"/>
                          <a14:foregroundMark x1="40972" y1="13062" x2="40972" y2="13062"/>
                          <a14:foregroundMark x1="36944" y1="28157" x2="36944" y2="28157"/>
                          <a14:foregroundMark x1="57778" y1="7692" x2="57778" y2="7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2" r="27339" b="67514"/>
            <a:stretch/>
          </p:blipFill>
          <p:spPr>
            <a:xfrm>
              <a:off x="850006" y="3695557"/>
              <a:ext cx="2768957" cy="1468871"/>
            </a:xfrm>
            <a:prstGeom prst="rect">
              <a:avLst/>
            </a:prstGeom>
          </p:spPr>
        </p:pic>
        <p:sp>
          <p:nvSpPr>
            <p:cNvPr id="14" name="Rectángulo redondeado 13"/>
            <p:cNvSpPr/>
            <p:nvPr/>
          </p:nvSpPr>
          <p:spPr>
            <a:xfrm>
              <a:off x="1043188" y="1943383"/>
              <a:ext cx="2382592" cy="66970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Instalación de cámaras </a:t>
              </a:r>
              <a:endPara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2293975" y="2849440"/>
              <a:ext cx="2382592" cy="66970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Soporte Y Mantenimiento</a:t>
              </a:r>
              <a:endPara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812278" y="3695557"/>
              <a:ext cx="2382592" cy="66970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Integración CCTV</a:t>
              </a:r>
              <a:endPara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endParaRPr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848" r="51708" b="21247"/>
            <a:stretch/>
          </p:blipFill>
          <p:spPr>
            <a:xfrm>
              <a:off x="6509407" y="2307845"/>
              <a:ext cx="2434941" cy="1961481"/>
            </a:xfrm>
            <a:prstGeom prst="rect">
              <a:avLst/>
            </a:prstGeom>
          </p:spPr>
        </p:pic>
        <p:sp>
          <p:nvSpPr>
            <p:cNvPr id="19" name="Pergamino horizontal 18"/>
            <p:cNvSpPr/>
            <p:nvPr/>
          </p:nvSpPr>
          <p:spPr>
            <a:xfrm>
              <a:off x="6251038" y="1274620"/>
              <a:ext cx="2756384" cy="1060611"/>
            </a:xfrm>
            <a:prstGeom prst="horizontalScroll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Acceso</a:t>
              </a:r>
              <a:r>
                <a:rPr lang="en-US" dirty="0" smtClean="0">
                  <a:solidFill>
                    <a:schemeClr val="tx1"/>
                  </a:solidFill>
                </a:rPr>
                <a:t> en </a:t>
              </a:r>
              <a:r>
                <a:rPr lang="en-US" dirty="0" err="1" smtClean="0">
                  <a:solidFill>
                    <a:schemeClr val="tx1"/>
                  </a:solidFill>
                </a:rPr>
                <a:t>tiempo</a:t>
              </a:r>
              <a:r>
                <a:rPr lang="en-US" dirty="0" smtClean="0">
                  <a:solidFill>
                    <a:schemeClr val="tx1"/>
                  </a:solidFill>
                </a:rPr>
                <a:t> real </a:t>
              </a:r>
              <a:r>
                <a:rPr lang="en-US" dirty="0" err="1" smtClean="0">
                  <a:solidFill>
                    <a:schemeClr val="tx1"/>
                  </a:solidFill>
                </a:rPr>
                <a:t>desde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dispositivo</a:t>
              </a:r>
              <a:r>
                <a:rPr lang="en-US" dirty="0" smtClean="0">
                  <a:solidFill>
                    <a:schemeClr val="tx1"/>
                  </a:solidFill>
                </a:rPr>
                <a:t> con 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r>
                <a:rPr lang="en-US" dirty="0" err="1" smtClean="0">
                  <a:solidFill>
                    <a:schemeClr val="tx1"/>
                  </a:solidFill>
                </a:rPr>
                <a:t>cceso</a:t>
              </a:r>
              <a:r>
                <a:rPr lang="en-US" dirty="0" smtClean="0">
                  <a:solidFill>
                    <a:schemeClr val="tx1"/>
                  </a:solidFill>
                </a:rPr>
                <a:t> a Internet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6484" b="57943" l="13909" r="20425"/>
                      </a14:imgEffect>
                    </a14:imgLayer>
                  </a14:imgProps>
                </a:ext>
              </a:extLst>
            </a:blip>
            <a:srcRect l="14573" t="47314" r="79984" b="42474"/>
            <a:stretch/>
          </p:blipFill>
          <p:spPr>
            <a:xfrm>
              <a:off x="6989043" y="4277141"/>
              <a:ext cx="481707" cy="507981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439597" y="4285134"/>
              <a:ext cx="1618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8441021603</a:t>
              </a:r>
            </a:p>
            <a:p>
              <a:r>
                <a:rPr lang="en-US" sz="1400" dirty="0" smtClean="0"/>
                <a:t>8441021577</a:t>
              </a:r>
              <a:endParaRPr lang="es-ES" sz="1400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083500" y="4768786"/>
              <a:ext cx="280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richard921208r@gmail.com</a:t>
              </a:r>
              <a:endParaRPr lang="es-E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432113" y="4770933"/>
              <a:ext cx="121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Disoft</a:t>
              </a:r>
              <a:r>
                <a:rPr lang="en-US" dirty="0" smtClean="0"/>
                <a:t> TI</a:t>
              </a:r>
              <a:endParaRPr lang="es-ES" dirty="0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274" y="4775017"/>
              <a:ext cx="324721" cy="324721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693" y="4758283"/>
              <a:ext cx="390337" cy="390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5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0" b="96130" l="3056" r="71806">
                        <a14:foregroundMark x1="6528" y1="20898" x2="6528" y2="20898"/>
                        <a14:foregroundMark x1="7639" y1="18576" x2="7639" y2="18576"/>
                        <a14:foregroundMark x1="5972" y1="28173" x2="5972" y2="28173"/>
                        <a14:foregroundMark x1="9167" y1="30650" x2="9167" y2="30650"/>
                        <a14:foregroundMark x1="13194" y1="26780" x2="13194" y2="26780"/>
                        <a14:foregroundMark x1="16389" y1="20898" x2="16389" y2="20898"/>
                        <a14:foregroundMark x1="20694" y1="17647" x2="20694" y2="17647"/>
                        <a14:foregroundMark x1="31528" y1="17337" x2="31528" y2="17337"/>
                        <a14:foregroundMark x1="35694" y1="23220" x2="35694" y2="23220"/>
                        <a14:foregroundMark x1="33194" y1="28793" x2="33194" y2="28793"/>
                        <a14:foregroundMark x1="26111" y1="18266" x2="26111" y2="18266"/>
                        <a14:foregroundMark x1="30556" y1="20588" x2="30556" y2="20588"/>
                        <a14:foregroundMark x1="28333" y1="20433" x2="28333" y2="20433"/>
                        <a14:foregroundMark x1="19306" y1="30960" x2="19306" y2="30960"/>
                        <a14:foregroundMark x1="23333" y1="18266" x2="23333" y2="18266"/>
                        <a14:foregroundMark x1="28472" y1="17647" x2="28472" y2="17647"/>
                        <a14:foregroundMark x1="33472" y1="18266" x2="33472" y2="18266"/>
                        <a14:foregroundMark x1="24722" y1="21053" x2="24722" y2="21053"/>
                        <a14:foregroundMark x1="28889" y1="23220" x2="28889" y2="23220"/>
                        <a14:foregroundMark x1="47639" y1="12074" x2="47639" y2="12074"/>
                        <a14:foregroundMark x1="48194" y1="21053" x2="48194" y2="21053"/>
                        <a14:foregroundMark x1="51111" y1="28638" x2="51111" y2="28638"/>
                        <a14:foregroundMark x1="58056" y1="32972" x2="58056" y2="32972"/>
                        <a14:foregroundMark x1="50556" y1="9598" x2="50556" y2="9598"/>
                        <a14:foregroundMark x1="50000" y1="25077" x2="50000" y2="25077"/>
                        <a14:foregroundMark x1="59167" y1="24768" x2="59167" y2="24768"/>
                        <a14:foregroundMark x1="54861" y1="26780" x2="54861" y2="26780"/>
                        <a14:foregroundMark x1="54861" y1="32508" x2="54861" y2="32508"/>
                        <a14:foregroundMark x1="52222" y1="30495" x2="52222" y2="30495"/>
                        <a14:foregroundMark x1="48194" y1="22910" x2="48194" y2="22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4" t="4947" r="28842" b="63867"/>
          <a:stretch/>
        </p:blipFill>
        <p:spPr>
          <a:xfrm>
            <a:off x="3078050" y="656823"/>
            <a:ext cx="4468969" cy="19189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8" b="32656" l="3750" r="72639">
                        <a14:foregroundMark x1="25278" y1="12627" x2="25278" y2="12627"/>
                        <a14:foregroundMark x1="25139" y1="19013" x2="25139" y2="19013"/>
                        <a14:foregroundMark x1="32083" y1="27431" x2="32083" y2="27431"/>
                        <a14:foregroundMark x1="38056" y1="26851" x2="38056" y2="26851"/>
                        <a14:foregroundMark x1="41528" y1="15820" x2="41528" y2="15820"/>
                        <a14:foregroundMark x1="35694" y1="12337" x2="35694" y2="12337"/>
                        <a14:foregroundMark x1="39861" y1="21626" x2="39861" y2="21626"/>
                        <a14:foregroundMark x1="37917" y1="11756" x2="37917" y2="11756"/>
                        <a14:foregroundMark x1="21250" y1="13643" x2="21250" y2="13643"/>
                        <a14:foregroundMark x1="15694" y1="14078" x2="15694" y2="14078"/>
                        <a14:foregroundMark x1="9722" y1="8563" x2="9722" y2="8563"/>
                        <a14:foregroundMark x1="5972" y1="13643" x2="5972" y2="13643"/>
                        <a14:foregroundMark x1="9167" y1="19158" x2="9167" y2="19158"/>
                        <a14:foregroundMark x1="11806" y1="20900" x2="11806" y2="20900"/>
                        <a14:foregroundMark x1="14306" y1="19158" x2="14306" y2="19158"/>
                        <a14:foregroundMark x1="15139" y1="8708" x2="15139" y2="8708"/>
                        <a14:foregroundMark x1="7917" y1="10450" x2="7917" y2="10450"/>
                        <a14:foregroundMark x1="11250" y1="13062" x2="11250" y2="13062"/>
                        <a14:foregroundMark x1="6806" y1="17997" x2="6806" y2="17997"/>
                        <a14:foregroundMark x1="22500" y1="21916" x2="22500" y2="21916"/>
                        <a14:foregroundMark x1="25139" y1="24673" x2="25139" y2="24673"/>
                        <a14:foregroundMark x1="29444" y1="10450" x2="29444" y2="10450"/>
                        <a14:foregroundMark x1="17083" y1="15385" x2="17083" y2="15385"/>
                        <a14:foregroundMark x1="16944" y1="10740" x2="16944" y2="10740"/>
                        <a14:foregroundMark x1="18750" y1="14369" x2="18750" y2="14369"/>
                        <a14:foregroundMark x1="19167" y1="16401" x2="19167" y2="16401"/>
                        <a14:foregroundMark x1="22500" y1="14659" x2="22500" y2="14659"/>
                        <a14:foregroundMark x1="23056" y1="12337" x2="23056" y2="12337"/>
                        <a14:foregroundMark x1="11667" y1="7402" x2="11667" y2="7402"/>
                        <a14:foregroundMark x1="21944" y1="16836" x2="21944" y2="16836"/>
                        <a14:foregroundMark x1="21806" y1="20464" x2="21806" y2="20464"/>
                        <a14:foregroundMark x1="25000" y1="21626" x2="25000" y2="21626"/>
                        <a14:foregroundMark x1="30556" y1="10305" x2="30556" y2="10305"/>
                        <a14:foregroundMark x1="31667" y1="9869" x2="31667" y2="9869"/>
                        <a14:foregroundMark x1="25278" y1="10160" x2="25278" y2="10160"/>
                        <a14:foregroundMark x1="35833" y1="28012" x2="35833" y2="28012"/>
                        <a14:foregroundMark x1="40417" y1="24238" x2="40417" y2="24238"/>
                        <a14:foregroundMark x1="39861" y1="25689" x2="39861" y2="25689"/>
                        <a14:foregroundMark x1="39167" y1="11756" x2="39167" y2="11756"/>
                        <a14:foregroundMark x1="40972" y1="13062" x2="40972" y2="13062"/>
                        <a14:foregroundMark x1="36944" y1="28157" x2="36944" y2="28157"/>
                        <a14:foregroundMark x1="57778" y1="7692" x2="57778" y2="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339" b="67514"/>
          <a:stretch/>
        </p:blipFill>
        <p:spPr>
          <a:xfrm>
            <a:off x="2074572" y="3444629"/>
            <a:ext cx="4983051" cy="21319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8" r="51708" b="21247"/>
          <a:stretch/>
        </p:blipFill>
        <p:spPr>
          <a:xfrm>
            <a:off x="3078050" y="1815921"/>
            <a:ext cx="3709116" cy="2987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484" b="57943" l="13909" r="20425"/>
                    </a14:imgEffect>
                  </a14:imgLayer>
                </a14:imgProps>
              </a:ext>
            </a:extLst>
          </a:blip>
          <a:srcRect l="14573" t="47314" r="79984" b="42474"/>
          <a:stretch/>
        </p:blipFill>
        <p:spPr>
          <a:xfrm>
            <a:off x="1712889" y="1442434"/>
            <a:ext cx="708339" cy="7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7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Office PowerPoint</Application>
  <PresentationFormat>Panorámica</PresentationFormat>
  <Paragraphs>13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Flores</dc:creator>
  <cp:lastModifiedBy>Karen Flores</cp:lastModifiedBy>
  <cp:revision>7</cp:revision>
  <dcterms:created xsi:type="dcterms:W3CDTF">2019-11-12T18:26:33Z</dcterms:created>
  <dcterms:modified xsi:type="dcterms:W3CDTF">2019-11-12T19:29:39Z</dcterms:modified>
</cp:coreProperties>
</file>