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360D1-4D39-43D5-A5DB-77E288FB6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EBFA1A-5C14-480B-AD2A-628D99565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3B210A-94DF-452B-A539-A8551C8B2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AB8AD9-1561-4B23-8AE6-E82711D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C3EEB5-1E7B-4C6A-99E7-1956AACF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3985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FB2CB-4885-4FCA-ADAC-BD42D2A5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9C84C9-42ED-4C41-B03E-2364CC01E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318843-3E99-48C7-8F12-668AF0CD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F049B-2EFE-445D-8020-8266FCF8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F15F74-471B-49F5-9700-9BBA80873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775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002230-1AE9-47CD-8EE4-CE3E70F16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3C826A-9AFF-472B-988A-7D9D3BDF0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BAFDC5-EE85-4632-93EE-2EF15E0A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FE0995-0813-4345-AE1F-41A6D33F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175985-9051-4199-8300-6E75B2C9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463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9F22F-CAFD-4436-9D6E-35A2BBEF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85338D-C9F5-4A79-BCF1-7A586A56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1A0B5-BCFB-4B71-A878-CBBDEB67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C0F0F-4491-4EDC-81B9-987FFA50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4EE19-6501-4E5F-8058-45FF71A7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712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9191E-4CF2-4F33-86CA-44A5C659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700BED-8E4A-46E6-9F76-BBB048A85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BA05B7-B0B2-40B3-8E39-CF94A18CA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208007-54DF-486E-B82B-DECE79C9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697A1E-6055-4EFD-8F50-69CDF3E3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589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189F6-948B-41C0-9408-0CF2F4E7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6CA3F-13CD-45BB-A7CE-3D4BA5D5B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E70A3C-3AF1-43D7-B13B-A404E152E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E067C-D425-4590-BCE9-100C94C9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073487-FB21-4A3A-9191-FE8DCD15E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38B7E3-AD13-4280-9208-3A25C1E9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010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DFA08-9D9F-47D4-A658-D1A0DF59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B166EC-9213-4CA8-8E56-516F55ED2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E295D1-8745-481F-9CBE-A71429179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BB178F-FBDC-41C2-9D44-33E2B4B56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CF03E5-AE0C-4E84-810A-623ECF6A9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7DA8F2-08CB-4F90-887E-68AAEE5E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8D77F4-66EC-4CCA-8BC6-21F1B675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1A21E6-C819-4B37-94B7-F909F1A1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113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BC845-3697-42F9-82AF-EAEDB314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F2A7678-6499-4D61-9565-40BCEE44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8AF5BB3-E82F-484F-8AEA-3C9AA9FB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E958986-10AB-4D64-8D7B-BF060367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8251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56CA049-63AE-4EDE-9B2E-E7E9849E3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699D97-AE31-4FD3-AC1C-7E553A0C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B7982E-8ED7-4A84-A0C8-C9410939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424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0FBD-87A6-407B-9FC0-D031EC39A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C5EE48-5AA8-498A-B3AA-9DD7BFE3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35B381-CC3D-4DFA-991E-189E12344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1B1619-D5AF-465C-AD7C-9C3BCFA1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24BB4-4925-478D-8AC3-B136292D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EA975F-07C2-43B0-B7A6-016694AE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7611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E6F20-4B56-46DA-9A39-44BDE4C7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4F33AE5-1200-408A-B507-2BAD4523C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2F0DCD-5C22-437C-9159-F4E317E2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E7A770-F4E8-468B-ADFB-225D24FB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891A5E-C45D-46BE-BD8A-336326B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2DA474-A6B6-48F7-990A-BB54547D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437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CF00D6-5846-4C7D-8D56-59FFAFE5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FCA780-9B35-4E25-8EEA-0A89FF2389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8B4E8E-979B-4864-986E-88BDA3CFF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D86B-CB15-41F2-AC0F-BF807205584D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7CBA9-E09D-41C5-B06A-D59BD07FE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550BF-84E4-4C3C-A285-B0D2EA9C6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CAAAD-F128-4EAC-BC46-9887E02D1DE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8171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414BA01-A7F1-4E9D-BB85-A5AEFC3786D7}"/>
              </a:ext>
            </a:extLst>
          </p:cNvPr>
          <p:cNvSpPr txBox="1"/>
          <p:nvPr/>
        </p:nvSpPr>
        <p:spPr>
          <a:xfrm>
            <a:off x="168812" y="98474"/>
            <a:ext cx="516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¿Cómo conectar una base de datos </a:t>
            </a:r>
            <a:r>
              <a:rPr lang="es-ES" dirty="0" err="1"/>
              <a:t>SQLServer</a:t>
            </a:r>
            <a:r>
              <a:rPr lang="es-ES" dirty="0"/>
              <a:t> con PHP y XAMP?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BE883A-789E-4B24-A4DD-AB925D28200B}"/>
              </a:ext>
            </a:extLst>
          </p:cNvPr>
          <p:cNvSpPr txBox="1"/>
          <p:nvPr/>
        </p:nvSpPr>
        <p:spPr>
          <a:xfrm>
            <a:off x="6386732" y="421639"/>
            <a:ext cx="5636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Lo primero, es que debemos tomar en cuenta el tipo de conexión. En este caso lo haremos mediante PDO.</a:t>
            </a:r>
          </a:p>
          <a:p>
            <a:endParaRPr lang="es-ES" dirty="0"/>
          </a:p>
          <a:p>
            <a:r>
              <a:rPr lang="es-ES" dirty="0"/>
              <a:t>Por su parte debemos identificar las variables que se muestran a la derecha.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71684B0-F696-41DA-91A6-281DE2739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2019034"/>
            <a:ext cx="581106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7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F2DAC9F-3A7C-4588-8FE7-7E1745DB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915" y="986971"/>
            <a:ext cx="5785067" cy="330302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F0A2218-E202-491F-9011-BF628A66B91B}"/>
              </a:ext>
            </a:extLst>
          </p:cNvPr>
          <p:cNvSpPr txBox="1"/>
          <p:nvPr/>
        </p:nvSpPr>
        <p:spPr>
          <a:xfrm>
            <a:off x="420915" y="743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puerto puedes encontrarlo en el </a:t>
            </a:r>
            <a:r>
              <a:rPr lang="es-ES" dirty="0" err="1"/>
              <a:t>SQLServer</a:t>
            </a:r>
            <a:r>
              <a:rPr lang="es-ES" dirty="0"/>
              <a:t> </a:t>
            </a:r>
            <a:r>
              <a:rPr lang="es-ES" dirty="0" err="1"/>
              <a:t>Configuration</a:t>
            </a:r>
            <a:r>
              <a:rPr lang="es-ES" dirty="0"/>
              <a:t> Manager. (No te olvides de Habilitarlo :V)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EC509EA-74AF-4468-B669-D3AC3B10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427" y="2957376"/>
            <a:ext cx="6937829" cy="390062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44F2DDF-46C6-4E3F-ACEF-08A500E16686}"/>
              </a:ext>
            </a:extLst>
          </p:cNvPr>
          <p:cNvSpPr txBox="1"/>
          <p:nvPr/>
        </p:nvSpPr>
        <p:spPr>
          <a:xfrm>
            <a:off x="6285593" y="15857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No olvides que debemos configurar una “Regla de Entrada” desde la configuración del Firewall de Windows Defender.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r>
              <a:rPr lang="es-ES" dirty="0">
                <a:solidFill>
                  <a:srgbClr val="FF0000"/>
                </a:solidFill>
              </a:rPr>
              <a:t>Y debemos usar el puerto 1433 (Es el usado por </a:t>
            </a:r>
            <a:r>
              <a:rPr lang="es-ES" dirty="0" err="1">
                <a:solidFill>
                  <a:srgbClr val="FF0000"/>
                </a:solidFill>
              </a:rPr>
              <a:t>SQLServer</a:t>
            </a:r>
            <a:r>
              <a:rPr lang="es-ES" dirty="0">
                <a:solidFill>
                  <a:srgbClr val="FF0000"/>
                </a:solidFill>
              </a:rPr>
              <a:t>)</a:t>
            </a:r>
            <a:endParaRPr lang="es-PE" dirty="0">
              <a:solidFill>
                <a:srgbClr val="FF0000"/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A3D5E2-E233-4058-A9E3-EFC3BB57B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522" y="5718607"/>
            <a:ext cx="3248478" cy="304843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64664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13E08F4-1526-4658-A6DD-9134DBA137C8}"/>
              </a:ext>
            </a:extLst>
          </p:cNvPr>
          <p:cNvSpPr txBox="1"/>
          <p:nvPr/>
        </p:nvSpPr>
        <p:spPr>
          <a:xfrm>
            <a:off x="254000" y="368300"/>
            <a:ext cx="584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Con esta configuración, MySQL y </a:t>
            </a:r>
            <a:r>
              <a:rPr lang="es-ES" dirty="0" err="1"/>
              <a:t>MariaDB</a:t>
            </a:r>
            <a:r>
              <a:rPr lang="es-ES" dirty="0"/>
              <a:t> se hubieran conectado correctamente. Pero </a:t>
            </a:r>
            <a:r>
              <a:rPr lang="es-ES" dirty="0" err="1"/>
              <a:t>SQLServer</a:t>
            </a:r>
            <a:r>
              <a:rPr lang="es-ES" dirty="0"/>
              <a:t> necesita algo más de configuraciones.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2FE72F-455F-4464-A5A5-275C78044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433666"/>
            <a:ext cx="11493500" cy="100716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636BDD9-5EE5-409D-BB8D-4F6F185B7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530" y="3541720"/>
            <a:ext cx="1686275" cy="296879"/>
          </a:xfrm>
          <a:prstGeom prst="rect">
            <a:avLst/>
          </a:prstGeom>
          <a:ln>
            <a:solidFill>
              <a:srgbClr val="00B050"/>
            </a:solidFill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0CB03541-D521-4B91-8E7E-7EF6064EB4E9}"/>
              </a:ext>
            </a:extLst>
          </p:cNvPr>
          <p:cNvSpPr txBox="1"/>
          <p:nvPr/>
        </p:nvSpPr>
        <p:spPr>
          <a:xfrm>
            <a:off x="382667" y="2669950"/>
            <a:ext cx="584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este caso, el error nos dice que no se encontraron los drivers necesarios. El driver es el referente a “</a:t>
            </a:r>
            <a:r>
              <a:rPr lang="es-ES" dirty="0" err="1"/>
              <a:t>sqlsrv</a:t>
            </a:r>
            <a:r>
              <a:rPr lang="es-ES" dirty="0"/>
              <a:t>”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3F087C-2134-40DF-B7F3-6170AD3EE0B9}"/>
              </a:ext>
            </a:extLst>
          </p:cNvPr>
          <p:cNvSpPr txBox="1"/>
          <p:nvPr/>
        </p:nvSpPr>
        <p:spPr>
          <a:xfrm>
            <a:off x="772881" y="4038638"/>
            <a:ext cx="3452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ello debemos buscar los drivers.</a:t>
            </a:r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D36B5CB-DCB9-41B3-9238-B3DEB690D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530" y="5107018"/>
            <a:ext cx="5356726" cy="123616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07A6940-08F9-4FFF-8965-96BC79DCD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0" y="3326554"/>
            <a:ext cx="4611919" cy="289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4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5C8C82E-CF5A-4E44-AF15-99DCDEE1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3" y="322130"/>
            <a:ext cx="6192114" cy="18957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0D5B6DC-180C-452D-A003-6C233EEFCB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033"/>
          <a:stretch/>
        </p:blipFill>
        <p:spPr>
          <a:xfrm>
            <a:off x="330200" y="3144778"/>
            <a:ext cx="5308600" cy="8983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0C99853-8D3A-4E20-B899-1A16D2D95ED9}"/>
              </a:ext>
            </a:extLst>
          </p:cNvPr>
          <p:cNvSpPr txBox="1"/>
          <p:nvPr/>
        </p:nvSpPr>
        <p:spPr>
          <a:xfrm>
            <a:off x="193243" y="2681324"/>
            <a:ext cx="325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Una vez teniendo el archivo</a:t>
            </a:r>
            <a:endParaRPr lang="es-PE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34D5E75-327A-495D-970F-C575433F403A}"/>
              </a:ext>
            </a:extLst>
          </p:cNvPr>
          <p:cNvSpPr txBox="1"/>
          <p:nvPr/>
        </p:nvSpPr>
        <p:spPr>
          <a:xfrm>
            <a:off x="193243" y="4345024"/>
            <a:ext cx="325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pegar las extensiones en base a nuestra versión de PHP</a:t>
            </a:r>
            <a:endParaRPr lang="es-PE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47DD8AA-786B-4D1D-B8D2-FECE7B6B3DFA}"/>
              </a:ext>
            </a:extLst>
          </p:cNvPr>
          <p:cNvSpPr txBox="1"/>
          <p:nvPr/>
        </p:nvSpPr>
        <p:spPr>
          <a:xfrm>
            <a:off x="6553202" y="2411177"/>
            <a:ext cx="5445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ver la versión de PHP, podemos ir a </a:t>
            </a:r>
            <a:r>
              <a:rPr lang="es-ES" dirty="0" err="1"/>
              <a:t>PHPInfo</a:t>
            </a:r>
            <a:endParaRPr lang="es-PE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0F0FD5E-D1AD-4A90-A124-8AA7E15B3728}"/>
              </a:ext>
            </a:extLst>
          </p:cNvPr>
          <p:cNvSpPr txBox="1"/>
          <p:nvPr/>
        </p:nvSpPr>
        <p:spPr>
          <a:xfrm>
            <a:off x="6746445" y="4829235"/>
            <a:ext cx="5445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Aquí podemos ver la versión (Nos sirven solo los primeros 2 dígitos – 8.2)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89DD757-C6DA-4158-A108-EAA0D49BA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934" y="2906893"/>
            <a:ext cx="5038591" cy="164809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ABC30DC-0819-47AE-960F-35458EC405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4635" y="5749817"/>
            <a:ext cx="2962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74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F59318C-36B4-48FD-8D9C-D2E687E1E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172" y="0"/>
            <a:ext cx="4663197" cy="327701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D6E098-CFB6-4989-9843-5A5398C8BB76}"/>
              </a:ext>
            </a:extLst>
          </p:cNvPr>
          <p:cNvSpPr txBox="1"/>
          <p:nvPr/>
        </p:nvSpPr>
        <p:spPr>
          <a:xfrm>
            <a:off x="140677" y="590842"/>
            <a:ext cx="4051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Dentro de los drivers buscamos aquellos que coincidan con nuestra versión.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3B07DF9-976D-443E-84AD-64C08CE7FF94}"/>
              </a:ext>
            </a:extLst>
          </p:cNvPr>
          <p:cNvSpPr txBox="1"/>
          <p:nvPr/>
        </p:nvSpPr>
        <p:spPr>
          <a:xfrm>
            <a:off x="140677" y="4077285"/>
            <a:ext cx="4051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los pegamos dentro de la siguiente ruta</a:t>
            </a:r>
            <a:endParaRPr lang="es-PE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4AA48CC-9562-4188-9021-269736F10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98" y="4992836"/>
            <a:ext cx="4134427" cy="30484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2853E87-F995-49C6-9273-EFD8C85DBE47}"/>
              </a:ext>
            </a:extLst>
          </p:cNvPr>
          <p:cNvSpPr txBox="1"/>
          <p:nvPr/>
        </p:nvSpPr>
        <p:spPr>
          <a:xfrm>
            <a:off x="829994" y="4446617"/>
            <a:ext cx="2869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C:\xampp_8.2.12\php\ext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D8C4D0E-943F-48BC-8E4C-2F8D68614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373" y="3429000"/>
            <a:ext cx="3650866" cy="2909119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F5726062-932F-4376-8334-D808B6028620}"/>
              </a:ext>
            </a:extLst>
          </p:cNvPr>
          <p:cNvSpPr txBox="1"/>
          <p:nvPr/>
        </p:nvSpPr>
        <p:spPr>
          <a:xfrm>
            <a:off x="8911883" y="3707953"/>
            <a:ext cx="328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F0"/>
                </a:solidFill>
              </a:rPr>
              <a:t>Y pegamos la información.</a:t>
            </a:r>
            <a:endParaRPr lang="es-PE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47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6606367-CE7A-4256-861C-8D55E38A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45" y="783458"/>
            <a:ext cx="5319609" cy="3338513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970049-C6DB-409E-8BC9-A6A0BF511723}"/>
              </a:ext>
            </a:extLst>
          </p:cNvPr>
          <p:cNvSpPr txBox="1"/>
          <p:nvPr/>
        </p:nvSpPr>
        <p:spPr>
          <a:xfrm>
            <a:off x="211014" y="253218"/>
            <a:ext cx="58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Luego de ello debemos configurar las extensiones de XAMPP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EF984A2-67FC-4AD6-9974-59E1AF78C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222" y="1914476"/>
            <a:ext cx="3753374" cy="107647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779E48B-CD85-4620-A43B-2CA2DE497B2D}"/>
              </a:ext>
            </a:extLst>
          </p:cNvPr>
          <p:cNvSpPr txBox="1"/>
          <p:nvPr/>
        </p:nvSpPr>
        <p:spPr>
          <a:xfrm>
            <a:off x="7057963" y="253218"/>
            <a:ext cx="4685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Debemos agregar como extensión a los 4 archivos. (Solo serían necesarios 2, o bien los “</a:t>
            </a:r>
            <a:r>
              <a:rPr lang="es-ES" dirty="0" err="1"/>
              <a:t>nts</a:t>
            </a:r>
            <a:r>
              <a:rPr lang="es-ES" dirty="0"/>
              <a:t>” o bien los “</a:t>
            </a:r>
            <a:r>
              <a:rPr lang="es-ES" dirty="0" err="1"/>
              <a:t>ts</a:t>
            </a:r>
            <a:r>
              <a:rPr lang="es-ES" dirty="0"/>
              <a:t>”, pero para asegurar pondremos los 4)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4666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2D0B5E-21D9-44A7-8131-8D35C978A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795" y="1480993"/>
            <a:ext cx="2543530" cy="2067213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4102974-0030-4E75-8B5D-88CDB6FD185E}"/>
              </a:ext>
            </a:extLst>
          </p:cNvPr>
          <p:cNvSpPr txBox="1"/>
          <p:nvPr/>
        </p:nvSpPr>
        <p:spPr>
          <a:xfrm>
            <a:off x="168812" y="562708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como vemos ahora funciona correctamente.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3132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613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280</Words>
  <Application>Microsoft Office PowerPoint</Application>
  <PresentationFormat>Panorámica</PresentationFormat>
  <Paragraphs>22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LLANOS LOZANO RICARDO ALEXANDER</dc:creator>
  <cp:lastModifiedBy>LLANOS LOZANO RICARDO ALEXANDER</cp:lastModifiedBy>
  <cp:revision>31</cp:revision>
  <dcterms:created xsi:type="dcterms:W3CDTF">2025-06-24T03:44:08Z</dcterms:created>
  <dcterms:modified xsi:type="dcterms:W3CDTF">2025-06-24T05:02:26Z</dcterms:modified>
</cp:coreProperties>
</file>