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/pair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tofigo.com/freehand-image-search/discuss/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44AE4-46D9-4ED3-B19A-E1AF584C6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production code is </a:t>
            </a:r>
            <a:r>
              <a:rPr lang="en-US" dirty="0">
                <a:hlinkClick r:id="rId2"/>
              </a:rPr>
              <a:t>pair programmed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105D12-5435-4D71-8C3C-EFA226BE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4837980"/>
            <a:ext cx="8637072" cy="977621"/>
          </a:xfrm>
        </p:spPr>
        <p:txBody>
          <a:bodyPr/>
          <a:lstStyle/>
          <a:p>
            <a:r>
              <a:rPr lang="es-CO" dirty="0"/>
              <a:t>Ricardo Olarte</a:t>
            </a:r>
          </a:p>
          <a:p>
            <a:r>
              <a:rPr lang="es-CO" dirty="0"/>
              <a:t>Andrés calderón</a:t>
            </a:r>
          </a:p>
        </p:txBody>
      </p:sp>
    </p:spTree>
    <p:extLst>
      <p:ext uri="{BB962C8B-B14F-4D97-AF65-F5344CB8AC3E}">
        <p14:creationId xmlns:p14="http://schemas.microsoft.com/office/powerpoint/2010/main" val="62796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01011C-5CDB-47C1-8F0F-60395548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51" y="653440"/>
            <a:ext cx="5413298" cy="55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FD92D-CA35-4DEA-BF53-E1E9B5C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879" y="342420"/>
            <a:ext cx="5564226" cy="1049235"/>
          </a:xfrm>
        </p:spPr>
        <p:txBody>
          <a:bodyPr>
            <a:normAutofit/>
          </a:bodyPr>
          <a:lstStyle/>
          <a:p>
            <a:r>
              <a:rPr lang="en-US" sz="4000" dirty="0"/>
              <a:t>Pair programming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EC3EE-30A7-4F09-AA1E-270D6E1A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689" y="1749497"/>
            <a:ext cx="4158750" cy="3450613"/>
          </a:xfrm>
        </p:spPr>
        <p:txBody>
          <a:bodyPr>
            <a:normAutofit fontScale="62500" lnSpcReduction="20000"/>
          </a:bodyPr>
          <a:lstStyle/>
          <a:p>
            <a:r>
              <a:rPr lang="es-CO" sz="3600" dirty="0"/>
              <a:t>Esta técnica XP se basa en el dialogo entre dos personas que estén diseñando y codificando.</a:t>
            </a:r>
          </a:p>
          <a:p>
            <a:r>
              <a:rPr lang="es-CO" sz="3600" dirty="0"/>
              <a:t>Todo el código que se vaya a desarrollar debe ser hecho por dos personas sentadas frente a la maquina.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4F67F-776F-456A-9C5F-F09A3534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1882" y="1716185"/>
            <a:ext cx="4282036" cy="3425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DF7E7-6BAE-4B72-AB60-E924D0A28D2B}"/>
              </a:ext>
            </a:extLst>
          </p:cNvPr>
          <p:cNvSpPr txBox="1"/>
          <p:nvPr/>
        </p:nvSpPr>
        <p:spPr>
          <a:xfrm>
            <a:off x="1514057" y="5200110"/>
            <a:ext cx="3771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pictofigo.com/freehand-image-search/discuss/3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5410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23F8-13DC-44B8-A94E-E2E02ADB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D38C-664C-4702-A956-91D52830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programación</a:t>
            </a:r>
            <a:r>
              <a:rPr lang="en-US" dirty="0"/>
              <a:t> a pares </a:t>
            </a:r>
            <a:r>
              <a:rPr lang="en-US" dirty="0" err="1"/>
              <a:t>existen</a:t>
            </a:r>
            <a:r>
              <a:rPr lang="en-US" dirty="0"/>
              <a:t> dos roles: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Piloto</a:t>
            </a:r>
            <a:r>
              <a:rPr lang="en-US" dirty="0"/>
              <a:t>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Que es la persona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codificando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maquina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Co-</a:t>
            </a:r>
            <a:r>
              <a:rPr lang="en-US" dirty="0" err="1"/>
              <a:t>piloto</a:t>
            </a:r>
            <a:r>
              <a:rPr lang="en-US" dirty="0"/>
              <a:t>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Es la persona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revisando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haciendo</a:t>
            </a:r>
            <a:r>
              <a:rPr lang="en-US" dirty="0"/>
              <a:t> el </a:t>
            </a:r>
            <a:r>
              <a:rPr lang="en-US" dirty="0" err="1"/>
              <a:t>piloto</a:t>
            </a:r>
            <a:r>
              <a:rPr lang="en-US" dirty="0"/>
              <a:t> para </a:t>
            </a:r>
            <a:r>
              <a:rPr lang="en-US" dirty="0" err="1"/>
              <a:t>hacerle</a:t>
            </a:r>
            <a:r>
              <a:rPr lang="en-US" dirty="0"/>
              <a:t> </a:t>
            </a:r>
            <a:r>
              <a:rPr lang="en-US" dirty="0" err="1"/>
              <a:t>caer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los </a:t>
            </a:r>
            <a:r>
              <a:rPr lang="en-US" dirty="0" err="1"/>
              <a:t>errores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cometiendo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7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Pruebas funcionales - PlanificaciÃ³n">
            <a:extLst>
              <a:ext uri="{FF2B5EF4-FFF2-40B4-BE49-F238E27FC236}">
                <a16:creationId xmlns:a16="http://schemas.microsoft.com/office/drawing/2014/main" id="{549A2DFD-30C0-4AB4-B9E4-F384E50C9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8" r="-1" b="11363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36E05-1A41-4F9C-B102-DB9C84DE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CO" sz="3000" dirty="0">
                <a:solidFill>
                  <a:schemeClr val="tx1"/>
                </a:solidFill>
              </a:rPr>
              <a:t>Ventajas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0CE7C-9A7A-45BA-B029-8F721D87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CO" sz="3200" dirty="0"/>
              <a:t>Clarificación de ideas</a:t>
            </a:r>
          </a:p>
          <a:p>
            <a:r>
              <a:rPr lang="es-CO" sz="3200" dirty="0"/>
              <a:t>Mayor facilidad de encontrar errores</a:t>
            </a:r>
          </a:p>
          <a:p>
            <a:r>
              <a:rPr lang="es-CO" sz="3200" dirty="0"/>
              <a:t>Trabajo mas eficiente</a:t>
            </a:r>
          </a:p>
          <a:p>
            <a:endParaRPr lang="es-CO" sz="3200" dirty="0"/>
          </a:p>
        </p:txBody>
      </p:sp>
      <p:sp>
        <p:nvSpPr>
          <p:cNvPr id="8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9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8" descr="Imagen relacionada">
            <a:extLst>
              <a:ext uri="{FF2B5EF4-FFF2-40B4-BE49-F238E27FC236}">
                <a16:creationId xmlns:a16="http://schemas.microsoft.com/office/drawing/2014/main" id="{13083663-E48D-4562-8A33-A77FB0703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247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648CC-1A10-4F5B-8290-C0DB99C9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DESVENTAJAS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11E49-7749-4810-BAB5-ECBA912F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CO" dirty="0"/>
              <a:t> </a:t>
            </a:r>
            <a:r>
              <a:rPr lang="es-CO" sz="3200" dirty="0"/>
              <a:t>Diferencias en las ideas</a:t>
            </a:r>
          </a:p>
          <a:p>
            <a:r>
              <a:rPr lang="es-CO" sz="3200" dirty="0"/>
              <a:t>Desacuerdos en algunas ocasiones</a:t>
            </a:r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58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Rockwell</vt:lpstr>
      <vt:lpstr>Wingdings</vt:lpstr>
      <vt:lpstr>Galería</vt:lpstr>
      <vt:lpstr>All production code is pair programmed.</vt:lpstr>
      <vt:lpstr>PowerPoint Presentation</vt:lpstr>
      <vt:lpstr>Pair programming</vt:lpstr>
      <vt:lpstr>Pair programming</vt:lpstr>
      <vt:lpstr>Ventajas </vt:lpstr>
      <vt:lpstr>DESVENTAJAS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 (XP)</dc:title>
  <dc:creator>SARMIENTO LEON LUISA FERNANDA</dc:creator>
  <cp:lastModifiedBy>andres.calderon-o@labinfo.is.escuelaing.edu.co</cp:lastModifiedBy>
  <cp:revision>7</cp:revision>
  <dcterms:created xsi:type="dcterms:W3CDTF">2018-08-31T03:04:38Z</dcterms:created>
  <dcterms:modified xsi:type="dcterms:W3CDTF">2020-01-30T19:23:33Z</dcterms:modified>
</cp:coreProperties>
</file>