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2" d="100"/>
          <a:sy n="72" d="100"/>
        </p:scale>
        <p:origin x="19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DrivePass</a:t>
            </a:r>
            <a:r>
              <a:rPr lang="en-US" dirty="0"/>
              <a:t> has many requirements for it to work. These are some of the more important requirements. </a:t>
            </a:r>
          </a:p>
          <a:p>
            <a:endParaRPr lang="en-US" dirty="0"/>
          </a:p>
          <a:p>
            <a:r>
              <a:rPr lang="en-US" dirty="0"/>
              <a:t>As for functional requirements, the user will require registration and the ability to login. The system will also require access to the DMV database, for any updates and changes in policies or any other rules.</a:t>
            </a:r>
          </a:p>
          <a:p>
            <a:endParaRPr lang="en-US" dirty="0"/>
          </a:p>
          <a:p>
            <a:r>
              <a:rPr lang="en-US" dirty="0"/>
              <a:t>For nonfunctional requirements, A database will be required to keep everything organized there will be a storage required for the database, and any other web app data. Users need access to their profile and the ability to make any changes to their profile. This should include changing their password, address, etc.</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diagram shows the different connections from each actor to each part of the system. The customer has access to the login, package purchases and practice test. The staff have access to the DMV database they can see the purchase packages. The admin has access to almost every part of the system. The driver can add comments and create reports. The services would be the login verification the purchasing gets verified by the merchant the DMV database is controlled by the DMV Server and the </a:t>
            </a:r>
            <a:r>
              <a:rPr lang="en-US" dirty="0" err="1"/>
              <a:t>DrivePass</a:t>
            </a:r>
            <a:r>
              <a:rPr lang="en-US" dirty="0"/>
              <a:t> database.</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log breaks down information from the use case diagram. The user logs in if the user </a:t>
            </a:r>
            <a:r>
              <a:rPr lang="en-US"/>
              <a:t>is new, </a:t>
            </a:r>
            <a:r>
              <a:rPr lang="en-US" dirty="0"/>
              <a:t>they’ll need to register if they are a return user the login. This is followed by the authentication or collection of the users information. After that the user is either logged in or will require to confirm a verification email.</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to start with the basics and most common conventions. User/Password, Authentication or verification of email, adding those extra layers of security such as two-step verification and HTTPS.</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a:t>
            </a:r>
            <a:r>
              <a:rPr lang="en-US" baseline="0"/>
              <a:t>of technical </a:t>
            </a:r>
            <a:r>
              <a:rPr lang="en-US" baseline="0" dirty="0"/>
              <a:t>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Ricardo Reyes</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b="1" dirty="0">
                <a:solidFill>
                  <a:srgbClr val="000000"/>
                </a:solidFill>
              </a:rPr>
              <a:t>Functional Requirements:</a:t>
            </a:r>
          </a:p>
          <a:p>
            <a:r>
              <a:rPr lang="en-US" sz="2400" dirty="0">
                <a:solidFill>
                  <a:srgbClr val="000000"/>
                </a:solidFill>
              </a:rPr>
              <a:t>Registration and login user.</a:t>
            </a:r>
          </a:p>
          <a:p>
            <a:r>
              <a:rPr lang="en-US" sz="2400" dirty="0">
                <a:solidFill>
                  <a:srgbClr val="000000"/>
                </a:solidFill>
              </a:rPr>
              <a:t>DMV access for updates on policies, and other DMV changes.</a:t>
            </a:r>
          </a:p>
          <a:p>
            <a:pPr marL="0" indent="0">
              <a:buNone/>
            </a:pPr>
            <a:r>
              <a:rPr lang="en-US" sz="2400" b="1" dirty="0">
                <a:solidFill>
                  <a:srgbClr val="000000"/>
                </a:solidFill>
              </a:rPr>
              <a:t>Nonfunctional Requirements:</a:t>
            </a:r>
          </a:p>
          <a:p>
            <a:r>
              <a:rPr lang="en-US" sz="2400" dirty="0">
                <a:solidFill>
                  <a:srgbClr val="000000"/>
                </a:solidFill>
              </a:rPr>
              <a:t>A database is required, storage, and web app data.</a:t>
            </a:r>
          </a:p>
          <a:p>
            <a:r>
              <a:rPr lang="en-US" sz="2400" dirty="0">
                <a:solidFill>
                  <a:srgbClr val="000000"/>
                </a:solidFill>
              </a:rPr>
              <a:t>User access to profile and ability to update and make changes to the profile.</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6" name="Picture 5" descr="A diagram of a system&#10;&#10;Description automatically generated">
            <a:extLst>
              <a:ext uri="{FF2B5EF4-FFF2-40B4-BE49-F238E27FC236}">
                <a16:creationId xmlns:a16="http://schemas.microsoft.com/office/drawing/2014/main" id="{D4013B1F-EFA9-E468-65EC-F0F604705E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8382" y="805437"/>
            <a:ext cx="5673539" cy="5247126"/>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14" name="Picture 13" descr="A diagram of a login registration&#10;&#10;Description automatically generated">
            <a:extLst>
              <a:ext uri="{FF2B5EF4-FFF2-40B4-BE49-F238E27FC236}">
                <a16:creationId xmlns:a16="http://schemas.microsoft.com/office/drawing/2014/main" id="{DCF22263-AA8F-A107-66F5-302182E883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2741" y="460057"/>
            <a:ext cx="4869180" cy="5937885"/>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Authentication will be required for the user's email.</a:t>
            </a:r>
          </a:p>
          <a:p>
            <a:r>
              <a:rPr lang="en-US" sz="2400" dirty="0">
                <a:solidFill>
                  <a:srgbClr val="000000"/>
                </a:solidFill>
              </a:rPr>
              <a:t>The convention of login in with a user and password.</a:t>
            </a:r>
          </a:p>
          <a:p>
            <a:r>
              <a:rPr lang="en-US" sz="2400" dirty="0">
                <a:solidFill>
                  <a:srgbClr val="000000"/>
                </a:solidFill>
              </a:rPr>
              <a:t>A two-step verification, to reduce hacking or any other malicious access.</a:t>
            </a:r>
          </a:p>
          <a:p>
            <a:r>
              <a:rPr lang="en-US" sz="2400" dirty="0">
                <a:solidFill>
                  <a:srgbClr val="000000"/>
                </a:solidFill>
              </a:rPr>
              <a:t>Use of convectional HTTPS to strengthen the security with encryption.</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Depending on location and demographics, web apps will load at different speed for different users.</a:t>
            </a:r>
          </a:p>
          <a:p>
            <a:r>
              <a:rPr lang="en-US" sz="2400" dirty="0">
                <a:solidFill>
                  <a:srgbClr val="000000"/>
                </a:solidFill>
              </a:rPr>
              <a:t>There is no way for the client to troubleshoot if errors occur.</a:t>
            </a:r>
          </a:p>
          <a:p>
            <a:r>
              <a:rPr lang="en-US" sz="2400" dirty="0">
                <a:solidFill>
                  <a:srgbClr val="000000"/>
                </a:solidFill>
              </a:rPr>
              <a:t>Though the goal is to be able to be accessed by all devices. Depending on the OS some device might not be up to date to be able to use the web app.</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1901</TotalTime>
  <Words>525</Words>
  <Application>Microsoft Office PowerPoint</Application>
  <PresentationFormat>Widescreen</PresentationFormat>
  <Paragraphs>36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Ricardo Reyes</cp:lastModifiedBy>
  <cp:revision>35</cp:revision>
  <dcterms:created xsi:type="dcterms:W3CDTF">2019-10-14T02:36:52Z</dcterms:created>
  <dcterms:modified xsi:type="dcterms:W3CDTF">2024-04-22T00:44:04Z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