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Oswald"/>
      <p:regular r:id="rId10"/>
      <p:bold r:id="rId11"/>
    </p:embeddedFont>
    <p:embeddedFont>
      <p:font typeface="Source Sans Pr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i9lHuTPtUpt/pXBSHdQoP+ewuh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13" Type="http://schemas.openxmlformats.org/officeDocument/2006/relationships/font" Target="fonts/SourceSansPro-bold.fntdata"/><Relationship Id="rId12" Type="http://schemas.openxmlformats.org/officeDocument/2006/relationships/font" Target="fonts/SourceSans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SansPro-boldItalic.fntdata"/><Relationship Id="rId14" Type="http://schemas.openxmlformats.org/officeDocument/2006/relationships/font" Target="fonts/SourceSansPro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8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36" name="Google Shape;36;p8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" name="Google Shape;41;p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2" name="Google Shape;42;p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43" name="Google Shape;43;p8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8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8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8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10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77" name="Google Shape;77;p10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0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1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2" name="Google Shape;82;p1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3" name="Google Shape;83;p1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84" name="Google Shape;84;p10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0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0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0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10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graph">
  <p:cSld name="BLANK_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19" name="Google Shape;119;p11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120" name="Google Shape;1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124" name="Google Shape;124;p1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5" name="Google Shape;125;p1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6" name="Google Shape;126;p1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27" name="Google Shape;1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128" name="Google Shape;1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7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7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7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7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7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7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7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7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7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7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7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7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7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7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7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7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7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7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7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7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7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7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7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7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30" name="Google Shape;30;p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"/>
          <p:cNvSpPr txBox="1"/>
          <p:nvPr>
            <p:ph type="ctrTitle"/>
          </p:nvPr>
        </p:nvSpPr>
        <p:spPr>
          <a:xfrm>
            <a:off x="3606512" y="2670464"/>
            <a:ext cx="5537488" cy="2473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Curso Técnico de Desenvolvimento de Sistemas</a:t>
            </a:r>
            <a:br>
              <a:rPr lang="pt-BR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</a:br>
            <a:br>
              <a:rPr lang="pt-BR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Araiguma </a:t>
            </a:r>
            <a:r>
              <a:rPr lang="pt-BR" sz="2800">
                <a:solidFill>
                  <a:schemeClr val="lt1"/>
                </a:solidFill>
              </a:rPr>
              <a:t>:</a:t>
            </a:r>
            <a:r>
              <a:rPr lang="pt-BR"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Caio, Daniel, Guilherme, Maria Eduarda Ricardo, Sophia</a:t>
            </a:r>
            <a:endParaRPr/>
          </a:p>
        </p:txBody>
      </p:sp>
      <p:pic>
        <p:nvPicPr>
          <p:cNvPr id="163" name="Google Shape;16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395428" cy="89009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"/>
          <p:cNvSpPr txBox="1"/>
          <p:nvPr/>
        </p:nvSpPr>
        <p:spPr>
          <a:xfrm>
            <a:off x="155864" y="2847110"/>
            <a:ext cx="2692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RF</a:t>
            </a:r>
            <a:r>
              <a:rPr b="1" i="0" lang="pt-BR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0" lang="pt-BR" sz="4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Health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>
            <p:ph type="ctrTitle"/>
          </p:nvPr>
        </p:nvSpPr>
        <p:spPr>
          <a:xfrm>
            <a:off x="0" y="2861534"/>
            <a:ext cx="2538806" cy="8606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</a:pPr>
            <a:r>
              <a:rPr lang="pt-B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RF</a:t>
            </a:r>
            <a:r>
              <a:rPr lang="pt-BR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 sz="48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Health</a:t>
            </a:r>
            <a:endParaRPr sz="48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0" name="Google Shape;170;p3"/>
          <p:cNvSpPr txBox="1"/>
          <p:nvPr>
            <p:ph idx="1" type="subTitle"/>
          </p:nvPr>
        </p:nvSpPr>
        <p:spPr>
          <a:xfrm>
            <a:off x="2663861" y="3291839"/>
            <a:ext cx="5322346" cy="15214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pt-BR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 Real Fast Health é um sistema focado no cadastro de informações médicas para agilizar o atendimento em hospitais e clínicas.</a:t>
            </a:r>
            <a:endParaRPr sz="2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1" name="Google Shape;171;p3"/>
          <p:cNvSpPr txBox="1"/>
          <p:nvPr/>
        </p:nvSpPr>
        <p:spPr>
          <a:xfrm>
            <a:off x="4602218" y="2706839"/>
            <a:ext cx="1871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 Que é?</a:t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/>
        </p:nvSpPr>
        <p:spPr>
          <a:xfrm>
            <a:off x="3262745" y="197427"/>
            <a:ext cx="22652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sng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Funcionalidades</a:t>
            </a:r>
            <a:endParaRPr b="1" i="0" sz="2400" u="sng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114301" y="1445502"/>
            <a:ext cx="2680854" cy="330430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096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"/>
          <p:cNvSpPr txBox="1"/>
          <p:nvPr/>
        </p:nvSpPr>
        <p:spPr>
          <a:xfrm>
            <a:off x="284451" y="1974263"/>
            <a:ext cx="2340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Permite cadastro e edição de dados médicos do cliente para poder agilizar o atendimento de clientes em hospitais e clínicas.</a:t>
            </a:r>
            <a:endParaRPr b="0" i="0" sz="2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3030247" y="1445492"/>
            <a:ext cx="2906857" cy="330430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096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"/>
          <p:cNvSpPr txBox="1"/>
          <p:nvPr/>
        </p:nvSpPr>
        <p:spPr>
          <a:xfrm>
            <a:off x="3231572" y="1974261"/>
            <a:ext cx="2327564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Possibilita ao usuário salvar os resultados de exames médicos e acompanhar os resultados ao longo dos anos para melhor controle de sua saúde.</a:t>
            </a:r>
            <a:endParaRPr b="0" i="0" sz="2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1" name="Google Shape;181;p4"/>
          <p:cNvSpPr/>
          <p:nvPr/>
        </p:nvSpPr>
        <p:spPr>
          <a:xfrm>
            <a:off x="6239739" y="1445501"/>
            <a:ext cx="2769177" cy="330430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096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"/>
          <p:cNvSpPr txBox="1"/>
          <p:nvPr/>
        </p:nvSpPr>
        <p:spPr>
          <a:xfrm>
            <a:off x="6491718" y="1974261"/>
            <a:ext cx="2265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Garante que em situações de emergência os socorristas tenham acesso a essas informações vitais.</a:t>
            </a:r>
            <a:endParaRPr b="0" i="0" sz="2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 txBox="1"/>
          <p:nvPr/>
        </p:nvSpPr>
        <p:spPr>
          <a:xfrm>
            <a:off x="102229" y="1996779"/>
            <a:ext cx="90993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Pensando em melhorar o seu atendimento e de toda a sua família , a RF </a:t>
            </a:r>
            <a:r>
              <a:rPr lang="pt-BR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Health criou</a:t>
            </a:r>
            <a:r>
              <a:rPr b="0" i="0" lang="pt-BR" sz="2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um sistema integrado</a:t>
            </a:r>
            <a:r>
              <a:rPr lang="pt-BR"/>
              <a:t> </a:t>
            </a:r>
            <a:r>
              <a:rPr lang="pt-BR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r>
              <a:rPr b="0" i="0" lang="pt-BR" sz="2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om as melhores </a:t>
            </a:r>
            <a:r>
              <a:rPr lang="pt-BR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clínicas</a:t>
            </a:r>
            <a:r>
              <a:rPr b="0" i="0" lang="pt-BR" sz="2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brasileiras e também vários pronto atendimento no Brasil. Se o seu </a:t>
            </a:r>
            <a:r>
              <a:rPr lang="pt-BR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médico</a:t>
            </a:r>
            <a:r>
              <a:rPr b="0" i="0" lang="pt-BR" sz="2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ainda </a:t>
            </a:r>
            <a:r>
              <a:rPr lang="pt-BR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</a:t>
            </a:r>
            <a:r>
              <a:rPr b="0" i="0" lang="pt-BR" sz="2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ão possui nosso sistema, cuidado! </a:t>
            </a:r>
            <a:r>
              <a:rPr lang="pt-BR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Ele</a:t>
            </a:r>
            <a:r>
              <a:rPr b="0" i="0" lang="pt-BR" sz="2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pode não </a:t>
            </a:r>
            <a:r>
              <a:rPr lang="pt-BR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estar dando</a:t>
            </a:r>
            <a:r>
              <a:rPr b="0" i="0" lang="pt-BR" sz="2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toda a atenção que você merece.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 tecnologia RF Health, </a:t>
            </a:r>
            <a:r>
              <a:rPr lang="pt-BR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irá</a:t>
            </a:r>
            <a:r>
              <a:rPr b="0" i="0" lang="pt-BR" sz="2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ajudar a qualquer pessoa, desde, pessoas  com </a:t>
            </a:r>
            <a:r>
              <a:rPr lang="pt-BR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práticas</a:t>
            </a:r>
            <a:r>
              <a:rPr b="0" i="0" lang="pt-BR" sz="2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tecnológicas ao mais leigo, independente da idade.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/>
          <p:nvPr/>
        </p:nvSpPr>
        <p:spPr>
          <a:xfrm>
            <a:off x="626688" y="1795244"/>
            <a:ext cx="8078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Com apenas alguns clicks ou </a:t>
            </a:r>
            <a:r>
              <a:rPr lang="pt-BR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até</a:t>
            </a:r>
            <a:r>
              <a:rPr b="0" i="0" lang="pt-BR" sz="2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mesmo com apenas uma digital o usuário será localizado no banco de dados de qualquer consultório </a:t>
            </a:r>
            <a:r>
              <a:rPr lang="pt-BR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médico</a:t>
            </a:r>
            <a:r>
              <a:rPr b="0" i="0" lang="pt-BR" sz="2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vinculado a nossa tecnologia.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Mesmo inconsciente, graças a tecnologia biométrica, não se preocupe, você será localizado.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Venha ser Feliz, Venha ser RF Health!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Aluno</dc:creator>
</cp:coreProperties>
</file>