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X2ipWYp4zgri2/uOYNCbRXDce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4.xml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07 de Marzo 2021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763466" y="2025976"/>
            <a:ext cx="1863302" cy="172350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Santiago Cano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Pilar Cortés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Edwin Tovar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Ricardo Capera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Cristian Castillo 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867" y="639963"/>
            <a:ext cx="1863302" cy="172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234146" y="1509941"/>
            <a:ext cx="8488745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propone el desarrollo de un sistema de información web denominado Sistema de información de control y ventas (S.I.C.V) que sirva de herramienta para dar un seguimiento detallado y controlado del proceso ventas de la microempresa Productos Campesino100% Natural.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importancia del sistema es; permitir que los usuarios sobre todo el propietario y/o administrador de la microempresa podrá tener acceso para ver los estados actualizados de las ventas, registros de los vendedores, creación de nuevos clientes, medios de pago y entregas en un solo sistema  de forma ágil y fácil de la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1539550" y="2692075"/>
            <a:ext cx="5940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Web SICV, servirá como apoyo al proceso ventas de productos de la empresa Productos Campesinos 100% Natural.</a:t>
            </a:r>
            <a:endParaRPr b="1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382875" y="1232948"/>
            <a:ext cx="8019600" cy="3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SICV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llevará un control al proceso de ventas de la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micro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empresa, manteniendo actualizada la información en tiempo real, optimizando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consulta y registro  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el proceso anteriormente mencionado. 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usuario administrador puede realizar el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ingreso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consulta y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vendedores y clientes.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usuario vendedor puede registrar el estado de sus ventas,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nuevos clientes, verificar metodo de pago y confirmar entrega.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950" y="4309150"/>
            <a:ext cx="1435325" cy="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266044" y="1232954"/>
            <a:ext cx="8495089" cy="40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tiempo de duración está  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estipulado a 2 años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desarrollarán actividades que permitan especificar los requisitos necesarios para desarrollar el sistema de información.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de los requerimientos del cliente.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 a través de entrevista, encuesta y acompañamiento en el proceso de elaboración del producto. Elaboración de diagramas de casos de uso y mokcups.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Maquetación del sistema funcional a través del programa Sublime text.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82867" y="155848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950" y="4309150"/>
            <a:ext cx="1435325" cy="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2286000" y="1612173"/>
            <a:ext cx="4572000" cy="208668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Inventarios y Costos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509443" y="555030"/>
            <a:ext cx="4557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Cuarto Trimestre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14173" y="2292991"/>
            <a:ext cx="3848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siguiente presentación tratara sobre la</a:t>
            </a:r>
            <a:r>
              <a:rPr lang="es-ES" sz="1600">
                <a:solidFill>
                  <a:srgbClr val="404040"/>
                </a:solidFill>
              </a:rPr>
              <a:t> </a:t>
            </a:r>
            <a:r>
              <a:rPr b="0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Microempresa </a:t>
            </a:r>
            <a:r>
              <a:rPr b="1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PRODUCTOS CAMPESINOS 100% NATURAL</a:t>
            </a:r>
            <a:r>
              <a:rPr b="0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en la cual se encontraron carencias, en el control de las ventas, sobre las cuales se propone realizar un sistema de información que permita sistematizar el  proceso.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9895"/>
            <a:ext cx="4496913" cy="413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Problema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Justificación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Alcance y Delimitación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Trimestre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Sistema.png o cualquier imagen alusiva al Sector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1588" y="1910756"/>
            <a:ext cx="2583396" cy="158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3357589" y="1095743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580355" y="197335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575" y="4187525"/>
            <a:ext cx="1493750" cy="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712033" y="2224111"/>
            <a:ext cx="7719933" cy="186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 Microempresa Productos Campesinos 100% Natural, dedicada a la elaboración de arequipe yogurt y manjar blanco de manera artesanal la cual a través de un levantamiento de información se encontraron las necesidades sobre los procesos de producción y ventas que se deben solucionar.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9275" y="3928861"/>
            <a:ext cx="1317000" cy="10266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147725" y="1069949"/>
            <a:ext cx="8308200" cy="3262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Verificando u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de los procesos med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iante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entrevista realizada al propietario  Hernando Carvajal el cual manifestó que los registros del proceso de ventas se lleva a cabo manualmente a lápiz y papel  constantemente.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determinar las del necesidades del proceso de ventas se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recolectó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información por medio de entrevista  encuestas y revisión de los registros que maneja el propietario y acompañamiento en la elaboración de los productos.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encuentra la necesidad de registrar la información en tiempo real, que apoye y optimice todo  lo que implica el proceso de ventas.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2013388" y="2782016"/>
            <a:ext cx="457090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 integrar un sistema de información (SICV) para la gestión del proceso que se lleva a cabo en la Microempresa.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382875" y="2393073"/>
            <a:ext cx="4189125" cy="283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Productos Campesinos 100% Natural para el sistema de información Web SICV.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el seguimiento al proceso de ventas de Arequipe Artesanal, Yogurt y Manjar Blanco para la microempresa Productos Campesinos 100% Natural.</a:t>
            </a:r>
            <a:r>
              <a:rPr b="0" i="0" lang="es-E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465890" y="1232306"/>
            <a:ext cx="7488387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SICV para  registrar y hacer seguimiento al proceso de  ventas  de la microempresa  Productos Campesinos 100% Natural.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962" y="2571749"/>
            <a:ext cx="3976480" cy="228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184558" y="1976037"/>
            <a:ext cx="4189125" cy="320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el registro y control de las ventas en las cuales se pueda consultar, editar y eliminar, así como añadir nuevos registros.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reportes documentales, tiempo de consulta y edición de las ventas. 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E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382868" y="229980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681" y="1438812"/>
            <a:ext cx="4549761" cy="370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3492770" y="2692065"/>
            <a:ext cx="3987455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este apartado se pretende dar a conocer los beneficios y la importancia del sistema de información SICV. 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09" y="192948"/>
            <a:ext cx="3155389" cy="476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