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X2ipWYp4zgri2/uOYNCbRXDce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2" name="Google Shape;1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4" name="Google Shape;1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16" name="Google Shape;1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8" name="Google Shape;1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20" name="Google Shape;2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2" name="Google Shape;2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24" name="Google Shape;2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2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3.xm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3.xm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3.xm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3.xml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3.xm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6.xml"/><Relationship Id="rId5" Type="http://schemas.openxmlformats.org/officeDocument/2006/relationships/slide" Target="/ppt/slides/slide9.xml"/><Relationship Id="rId6" Type="http://schemas.openxmlformats.org/officeDocument/2006/relationships/slide" Target="/ppt/slides/slide11.xml"/><Relationship Id="rId7" Type="http://schemas.openxmlformats.org/officeDocument/2006/relationships/slide" Target="/ppt/slides/slide14.xml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3.xm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.xm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3.xm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3.xml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3.xml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896111" y="3672540"/>
            <a:ext cx="73247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Servicio Nacional de Aprendizaje – SENA, Centro de Electricidad Electrónica y Telecomunicaciones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Sistemas de Información, Tercer Trimestre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Instructor Albeiro Ramos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Bogotá, 07 de Marzo 2021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763466" y="2025976"/>
            <a:ext cx="1863302" cy="172350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Santiago Cano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Pilar Cortés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Edwin Tovar</a:t>
            </a:r>
            <a:endParaRPr b="1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Ricardo Capera</a:t>
            </a:r>
            <a:endParaRPr b="1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Cristian Castillo </a:t>
            </a:r>
            <a:endParaRPr b="1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8867" y="639963"/>
            <a:ext cx="1863302" cy="1723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234146" y="1509941"/>
            <a:ext cx="8488745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propone el desarrollo de un sistema de información web denominado Sistema de información de control y ventas (S.I.C.V) que sirva de herramienta para dar un seguimiento detallado y controlado del proceso ventas de la microempresa Productos Campesino100% Natural.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importancia del sistema es; permitir que los usuarios sobre todo el propietario y/o administrador de la microempresa podrá tener acceso para ver los estados actualizados de las ventas, registros de los vendedores, creación de nuevos clientes, medios de pago y entregas en un solo sistema  de forma ágil y fácil de la información.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0225" y="3773700"/>
            <a:ext cx="1516050" cy="11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/>
        </p:nvSpPr>
        <p:spPr>
          <a:xfrm>
            <a:off x="3459215" y="815330"/>
            <a:ext cx="43776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E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 y Delimitación</a:t>
            </a:r>
            <a:endParaRPr b="1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1539550" y="2692075"/>
            <a:ext cx="59409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ES" sz="1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El sistema de información Web SICV, servirá como apoyo al proceso ventas de productos de la empresa Productos Campesinos 100% Natural.</a:t>
            </a:r>
            <a:endParaRPr b="1" i="0" sz="17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0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0225" y="3773700"/>
            <a:ext cx="1516050" cy="11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y Delimitación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1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382875" y="1232948"/>
            <a:ext cx="8019600" cy="320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sistema de información </a:t>
            </a:r>
            <a:r>
              <a:rPr b="1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SICV</a:t>
            </a: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llevará un control al proceso de ventas de la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micro</a:t>
            </a: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empresa, manteniendo actualizada la información en tiempo real, optimizando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consulta y registro  </a:t>
            </a: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 el proceso anteriormente mencionado. 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usuario administrador puede realizar el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ingreso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consulta y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vendedores y clientes.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usuario vendedor puede registrar el estado de sus ventas,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nuevos clientes, verificar metodo de pago y confirmar entrega.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1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950" y="4309150"/>
            <a:ext cx="1435325" cy="6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y Delimitación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266044" y="1232954"/>
            <a:ext cx="8495089" cy="4001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DELIMITACIÓN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tiempo de duración está  </a:t>
            </a: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estipulado a 2 años</a:t>
            </a: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</a:t>
            </a:r>
            <a:r>
              <a:rPr b="0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desarrollarán actividades que permitan especificar los requisitos necesarios para desarrollar el sistema de información.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Análisis de los requerimientos del cliente.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Levantamiento de información a través de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entrevistas,</a:t>
            </a: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encuesta y acompañamiento en el proceso de elaboración del producto. Elaboración de diagramas de casos de uso y mokcups.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Maquetación del sistema funcional a través del programa Sublime text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 cual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382867" y="1558486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7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950" y="4309150"/>
            <a:ext cx="1435325" cy="6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2"/>
          <p:cNvSpPr/>
          <p:nvPr/>
        </p:nvSpPr>
        <p:spPr>
          <a:xfrm>
            <a:off x="2286000" y="1612173"/>
            <a:ext cx="4572000" cy="208668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E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Manual </a:t>
            </a:r>
            <a:r>
              <a:rPr b="1" lang="es-E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Técnico</a:t>
            </a:r>
            <a:r>
              <a:rPr b="1" lang="es-E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y de Instalación</a:t>
            </a:r>
            <a:endParaRPr b="1" sz="18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E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Prototipos</a:t>
            </a:r>
            <a:endParaRPr b="1" sz="18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509443" y="555030"/>
            <a:ext cx="4557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</a:t>
            </a:r>
            <a:r>
              <a:rPr b="1" lang="es-E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Quinto </a:t>
            </a:r>
            <a:r>
              <a:rPr b="1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Trimestre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2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0225" y="3773700"/>
            <a:ext cx="1516050" cy="11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>
            <a:hlinkClick action="ppaction://hlinksldjump" r:id="rId3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b="1" i="0" sz="3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514173" y="2292991"/>
            <a:ext cx="38481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La siguiente presentación tratara sobre la</a:t>
            </a:r>
            <a:r>
              <a:rPr lang="es-ES" sz="1600">
                <a:solidFill>
                  <a:srgbClr val="404040"/>
                </a:solidFill>
              </a:rPr>
              <a:t> </a:t>
            </a:r>
            <a:r>
              <a:rPr b="0" i="0" lang="es-E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Microempresa </a:t>
            </a:r>
            <a:r>
              <a:rPr b="1" i="0" lang="es-E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PRODUCTOS CAMPESINOS 100% NATURAL</a:t>
            </a:r>
            <a:r>
              <a:rPr b="0" i="0" lang="es-E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, en la cual se encontraron carencias, en el control de las ventas, sobre las cuales se propone realizar un sistema de información que permita sistematizar el  proceso.</a:t>
            </a:r>
            <a:endParaRPr b="0" i="0" sz="16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009895"/>
            <a:ext cx="4496913" cy="4133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ES" sz="4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i="0" sz="4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Problema</a:t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Objetivos</a:t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Justificación</a:t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Alcance y Delimitación</a:t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Entregables Trimestre</a:t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5326486" y="1925781"/>
            <a:ext cx="2458498" cy="1569660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Sistema.png o cualquier imagen alusiva al Sector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01588" y="1910756"/>
            <a:ext cx="2583396" cy="1584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/>
        </p:nvSpPr>
        <p:spPr>
          <a:xfrm>
            <a:off x="3357589" y="1095743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E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b="1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3580355" y="1973353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2575" y="4187525"/>
            <a:ext cx="1493750" cy="6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/>
        </p:nvSpPr>
        <p:spPr>
          <a:xfrm>
            <a:off x="712033" y="2224111"/>
            <a:ext cx="7719933" cy="1862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 Microempresa Productos Campesinos 100% Natural, dedicada a la elaboración de arequipe yogurt y manjar blanco de manera artesanal la cual a través de un levantamiento de información se encontraron las necesidades sobre los procesos de producción y ventas que se deben solucionar.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9275" y="3928861"/>
            <a:ext cx="1317000" cy="102661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/>
          <p:nvPr/>
        </p:nvSpPr>
        <p:spPr>
          <a:xfrm>
            <a:off x="147725" y="1069949"/>
            <a:ext cx="8308200" cy="3262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Verificando u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de los procesos med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iante 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 entrevista realizada al propietario  Hernando Carvajal el cual manifestó que los registros del proceso de ventas se lleva a cabo manualmente a lápiz y papel  constantemente.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determinar las del necesidades del proceso de ventas se 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recolectó</a:t>
            </a: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información por medio de entrevista  encuestas y revisión de los registros que maneja el propietario y acompañamiento en la elaboración de los productos.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encuentra la necesidad de registrar la información en tiempo real, que apoye y optimice todo  lo que implica el proceso de ventas.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E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0225" y="3773700"/>
            <a:ext cx="1516050" cy="11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6"/>
          <p:cNvSpPr txBox="1"/>
          <p:nvPr/>
        </p:nvSpPr>
        <p:spPr>
          <a:xfrm>
            <a:off x="2013388" y="2782016"/>
            <a:ext cx="4570908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Desarrollar e integrar un sistema de información (SICV) para la gestión del proceso que se lleva a cabo en la Microempresa.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382875" y="2393073"/>
            <a:ext cx="4189125" cy="283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los usuarios de la empresa Productos Campesinos 100% Natural para el sistema de información Web SICV.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el seguimiento al proceso de ventas de Arequipe Artesanal, Yogurt y Manjar Blanco para la microempresa Productos Campesinos 100% Natural.</a:t>
            </a:r>
            <a:r>
              <a:rPr b="0" i="0" lang="es-E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0" i="0" sz="1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465890" y="273228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465890" y="1232306"/>
            <a:ext cx="7488387" cy="1077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Desarrollar el sistema de información web SICV para  registrar y hacer seguimiento al proceso de  ventas  de la microempresa  Productos Campesinos 100% Natural.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2962" y="2571749"/>
            <a:ext cx="3976480" cy="2284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184558" y="1976037"/>
            <a:ext cx="4189125" cy="3200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el registro y control de las ventas en las cuales se pueda consultar, editar y eliminar, así como añadir nuevos registros.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E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los reportes documentales, tiempo de consulta y edición de las ventas. 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s-E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b="0" i="0" sz="1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6"/>
          <p:cNvSpPr/>
          <p:nvPr/>
        </p:nvSpPr>
        <p:spPr>
          <a:xfrm>
            <a:off x="382868" y="229980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6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9681" y="1438812"/>
            <a:ext cx="4549761" cy="370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/>
        </p:nvSpPr>
        <p:spPr>
          <a:xfrm>
            <a:off x="3492771" y="1638552"/>
            <a:ext cx="370268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ES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1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 b="1" i="0" sz="1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8">
            <a:hlinkClick action="ppaction://hlinksldjump" r:id="rId3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0225" y="3773700"/>
            <a:ext cx="1516050" cy="11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/>
          <p:nvPr/>
        </p:nvSpPr>
        <p:spPr>
          <a:xfrm>
            <a:off x="3492770" y="2692065"/>
            <a:ext cx="3987455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 este apartado se pretende dar a conocer los beneficios y la importancia del sistema de información SICV.  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909" y="192948"/>
            <a:ext cx="3155389" cy="476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Personalizado 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</cp:coreProperties>
</file>