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A49A47-EF9D-45AE-8EA2-7617830B3138}" v="1" dt="2024-03-13T15:06:49.66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ARDO ANDRES GARRIDO GUERRERO" userId="011072cd-8562-4538-880f-80eebe9204dd" providerId="ADAL" clId="{C8A49A47-EF9D-45AE-8EA2-7617830B3138}"/>
    <pc:docChg chg="custSel delSld modSld sldOrd">
      <pc:chgData name="RICARDO ANDRES GARRIDO GUERRERO" userId="011072cd-8562-4538-880f-80eebe9204dd" providerId="ADAL" clId="{C8A49A47-EF9D-45AE-8EA2-7617830B3138}" dt="2024-03-13T15:07:05.380" v="10" actId="1076"/>
      <pc:docMkLst>
        <pc:docMk/>
      </pc:docMkLst>
      <pc:sldChg chg="del">
        <pc:chgData name="RICARDO ANDRES GARRIDO GUERRERO" userId="011072cd-8562-4538-880f-80eebe9204dd" providerId="ADAL" clId="{C8A49A47-EF9D-45AE-8EA2-7617830B3138}" dt="2024-03-13T15:06:30.102" v="2" actId="47"/>
        <pc:sldMkLst>
          <pc:docMk/>
          <pc:sldMk cId="318443859" sldId="258"/>
        </pc:sldMkLst>
      </pc:sldChg>
      <pc:sldChg chg="addSp delSp modSp mod">
        <pc:chgData name="RICARDO ANDRES GARRIDO GUERRERO" userId="011072cd-8562-4538-880f-80eebe9204dd" providerId="ADAL" clId="{C8A49A47-EF9D-45AE-8EA2-7617830B3138}" dt="2024-03-13T15:07:05.380" v="10" actId="1076"/>
        <pc:sldMkLst>
          <pc:docMk/>
          <pc:sldMk cId="2272742290" sldId="259"/>
        </pc:sldMkLst>
        <pc:spChg chg="del">
          <ac:chgData name="RICARDO ANDRES GARRIDO GUERRERO" userId="011072cd-8562-4538-880f-80eebe9204dd" providerId="ADAL" clId="{C8A49A47-EF9D-45AE-8EA2-7617830B3138}" dt="2024-03-13T15:06:38.646" v="5" actId="478"/>
          <ac:spMkLst>
            <pc:docMk/>
            <pc:sldMk cId="2272742290" sldId="259"/>
            <ac:spMk id="3" creationId="{BEF28E1B-09C5-C97C-05E3-7EB215F23842}"/>
          </ac:spMkLst>
        </pc:spChg>
        <pc:spChg chg="add del mod">
          <ac:chgData name="RICARDO ANDRES GARRIDO GUERRERO" userId="011072cd-8562-4538-880f-80eebe9204dd" providerId="ADAL" clId="{C8A49A47-EF9D-45AE-8EA2-7617830B3138}" dt="2024-03-13T15:06:37.044" v="4" actId="478"/>
          <ac:spMkLst>
            <pc:docMk/>
            <pc:sldMk cId="2272742290" sldId="259"/>
            <ac:spMk id="4" creationId="{3DE653C0-A3E4-9BAE-8DF3-534F6D037726}"/>
          </ac:spMkLst>
        </pc:spChg>
        <pc:spChg chg="del">
          <ac:chgData name="RICARDO ANDRES GARRIDO GUERRERO" userId="011072cd-8562-4538-880f-80eebe9204dd" providerId="ADAL" clId="{C8A49A47-EF9D-45AE-8EA2-7617830B3138}" dt="2024-03-13T15:06:35.304" v="3" actId="478"/>
          <ac:spMkLst>
            <pc:docMk/>
            <pc:sldMk cId="2272742290" sldId="259"/>
            <ac:spMk id="5" creationId="{AAA2FE59-6C8B-A8DF-3EF5-8EC5E4506648}"/>
          </ac:spMkLst>
        </pc:spChg>
        <pc:spChg chg="add del mod">
          <ac:chgData name="RICARDO ANDRES GARRIDO GUERRERO" userId="011072cd-8562-4538-880f-80eebe9204dd" providerId="ADAL" clId="{C8A49A47-EF9D-45AE-8EA2-7617830B3138}" dt="2024-03-13T15:06:40.989" v="6" actId="478"/>
          <ac:spMkLst>
            <pc:docMk/>
            <pc:sldMk cId="2272742290" sldId="259"/>
            <ac:spMk id="7" creationId="{F2A584E8-264C-A169-BA2E-FCCF46129323}"/>
          </ac:spMkLst>
        </pc:spChg>
        <pc:grpChg chg="add mod">
          <ac:chgData name="RICARDO ANDRES GARRIDO GUERRERO" userId="011072cd-8562-4538-880f-80eebe9204dd" providerId="ADAL" clId="{C8A49A47-EF9D-45AE-8EA2-7617830B3138}" dt="2024-03-13T15:07:05.380" v="10" actId="1076"/>
          <ac:grpSpMkLst>
            <pc:docMk/>
            <pc:sldMk cId="2272742290" sldId="259"/>
            <ac:grpSpMk id="8" creationId="{7FD898F5-E282-92F4-45BC-D0941FB15422}"/>
          </ac:grpSpMkLst>
        </pc:grpChg>
        <pc:picChg chg="mod">
          <ac:chgData name="RICARDO ANDRES GARRIDO GUERRERO" userId="011072cd-8562-4538-880f-80eebe9204dd" providerId="ADAL" clId="{C8A49A47-EF9D-45AE-8EA2-7617830B3138}" dt="2024-03-13T15:06:49.666" v="7"/>
          <ac:picMkLst>
            <pc:docMk/>
            <pc:sldMk cId="2272742290" sldId="259"/>
            <ac:picMk id="9" creationId="{AF197039-A5B4-F52D-36B3-9E740DF3A65B}"/>
          </ac:picMkLst>
        </pc:picChg>
        <pc:picChg chg="mod">
          <ac:chgData name="RICARDO ANDRES GARRIDO GUERRERO" userId="011072cd-8562-4538-880f-80eebe9204dd" providerId="ADAL" clId="{C8A49A47-EF9D-45AE-8EA2-7617830B3138}" dt="2024-03-13T15:06:49.666" v="7"/>
          <ac:picMkLst>
            <pc:docMk/>
            <pc:sldMk cId="2272742290" sldId="259"/>
            <ac:picMk id="10" creationId="{273ED9AD-8AA1-2150-40BA-4EDD270A5DBE}"/>
          </ac:picMkLst>
        </pc:picChg>
      </pc:sldChg>
      <pc:sldChg chg="del ord">
        <pc:chgData name="RICARDO ANDRES GARRIDO GUERRERO" userId="011072cd-8562-4538-880f-80eebe9204dd" providerId="ADAL" clId="{C8A49A47-EF9D-45AE-8EA2-7617830B3138}" dt="2024-03-13T15:06:30.102" v="2" actId="47"/>
        <pc:sldMkLst>
          <pc:docMk/>
          <pc:sldMk cId="1055981204" sldId="260"/>
        </pc:sldMkLst>
      </pc:sldChg>
      <pc:sldChg chg="del">
        <pc:chgData name="RICARDO ANDRES GARRIDO GUERRERO" userId="011072cd-8562-4538-880f-80eebe9204dd" providerId="ADAL" clId="{C8A49A47-EF9D-45AE-8EA2-7617830B3138}" dt="2024-03-13T15:06:30.102" v="2" actId="47"/>
        <pc:sldMkLst>
          <pc:docMk/>
          <pc:sldMk cId="3664122176" sldId="261"/>
        </pc:sldMkLst>
      </pc:sldChg>
      <pc:sldChg chg="del">
        <pc:chgData name="RICARDO ANDRES GARRIDO GUERRERO" userId="011072cd-8562-4538-880f-80eebe9204dd" providerId="ADAL" clId="{C8A49A47-EF9D-45AE-8EA2-7617830B3138}" dt="2024-03-13T15:06:30.102" v="2" actId="47"/>
        <pc:sldMkLst>
          <pc:docMk/>
          <pc:sldMk cId="1533721412" sldId="262"/>
        </pc:sldMkLst>
      </pc:sldChg>
      <pc:sldChg chg="del">
        <pc:chgData name="RICARDO ANDRES GARRIDO GUERRERO" userId="011072cd-8562-4538-880f-80eebe9204dd" providerId="ADAL" clId="{C8A49A47-EF9D-45AE-8EA2-7617830B3138}" dt="2024-03-13T15:06:30.102" v="2" actId="47"/>
        <pc:sldMkLst>
          <pc:docMk/>
          <pc:sldMk cId="2010115017" sldId="263"/>
        </pc:sldMkLst>
      </pc:sldChg>
      <pc:sldChg chg="del">
        <pc:chgData name="RICARDO ANDRES GARRIDO GUERRERO" userId="011072cd-8562-4538-880f-80eebe9204dd" providerId="ADAL" clId="{C8A49A47-EF9D-45AE-8EA2-7617830B3138}" dt="2024-03-13T15:06:30.102" v="2" actId="47"/>
        <pc:sldMkLst>
          <pc:docMk/>
          <pc:sldMk cId="1403261702" sldId="264"/>
        </pc:sldMkLst>
      </pc:sldChg>
      <pc:sldChg chg="del">
        <pc:chgData name="RICARDO ANDRES GARRIDO GUERRERO" userId="011072cd-8562-4538-880f-80eebe9204dd" providerId="ADAL" clId="{C8A49A47-EF9D-45AE-8EA2-7617830B3138}" dt="2024-03-13T15:06:30.102" v="2" actId="47"/>
        <pc:sldMkLst>
          <pc:docMk/>
          <pc:sldMk cId="1055844288" sldId="265"/>
        </pc:sldMkLst>
      </pc:sldChg>
      <pc:sldChg chg="del">
        <pc:chgData name="RICARDO ANDRES GARRIDO GUERRERO" userId="011072cd-8562-4538-880f-80eebe9204dd" providerId="ADAL" clId="{C8A49A47-EF9D-45AE-8EA2-7617830B3138}" dt="2024-03-13T15:06:30.102" v="2" actId="47"/>
        <pc:sldMkLst>
          <pc:docMk/>
          <pc:sldMk cId="868735466" sldId="266"/>
        </pc:sldMkLst>
      </pc:sldChg>
      <pc:sldChg chg="del">
        <pc:chgData name="RICARDO ANDRES GARRIDO GUERRERO" userId="011072cd-8562-4538-880f-80eebe9204dd" providerId="ADAL" clId="{C8A49A47-EF9D-45AE-8EA2-7617830B3138}" dt="2024-03-13T15:06:30.102" v="2" actId="47"/>
        <pc:sldMkLst>
          <pc:docMk/>
          <pc:sldMk cId="3763394487" sldId="267"/>
        </pc:sldMkLst>
      </pc:sldChg>
      <pc:sldChg chg="del">
        <pc:chgData name="RICARDO ANDRES GARRIDO GUERRERO" userId="011072cd-8562-4538-880f-80eebe9204dd" providerId="ADAL" clId="{C8A49A47-EF9D-45AE-8EA2-7617830B3138}" dt="2024-03-13T15:06:30.102" v="2" actId="47"/>
        <pc:sldMkLst>
          <pc:docMk/>
          <pc:sldMk cId="3957905335" sldId="273"/>
        </pc:sldMkLst>
      </pc:sldChg>
      <pc:sldChg chg="del">
        <pc:chgData name="RICARDO ANDRES GARRIDO GUERRERO" userId="011072cd-8562-4538-880f-80eebe9204dd" providerId="ADAL" clId="{C8A49A47-EF9D-45AE-8EA2-7617830B3138}" dt="2024-03-13T15:06:30.102" v="2" actId="47"/>
        <pc:sldMkLst>
          <pc:docMk/>
          <pc:sldMk cId="2164041714" sldId="274"/>
        </pc:sldMkLst>
      </pc:sldChg>
      <pc:sldChg chg="del">
        <pc:chgData name="RICARDO ANDRES GARRIDO GUERRERO" userId="011072cd-8562-4538-880f-80eebe9204dd" providerId="ADAL" clId="{C8A49A47-EF9D-45AE-8EA2-7617830B3138}" dt="2024-03-13T15:06:30.102" v="2" actId="47"/>
        <pc:sldMkLst>
          <pc:docMk/>
          <pc:sldMk cId="2583293358" sldId="275"/>
        </pc:sldMkLst>
      </pc:sldChg>
      <pc:sldChg chg="del">
        <pc:chgData name="RICARDO ANDRES GARRIDO GUERRERO" userId="011072cd-8562-4538-880f-80eebe9204dd" providerId="ADAL" clId="{C8A49A47-EF9D-45AE-8EA2-7617830B3138}" dt="2024-03-13T15:06:30.102" v="2" actId="47"/>
        <pc:sldMkLst>
          <pc:docMk/>
          <pc:sldMk cId="382629127" sldId="276"/>
        </pc:sldMkLst>
      </pc:sldChg>
      <pc:sldChg chg="del">
        <pc:chgData name="RICARDO ANDRES GARRIDO GUERRERO" userId="011072cd-8562-4538-880f-80eebe9204dd" providerId="ADAL" clId="{C8A49A47-EF9D-45AE-8EA2-7617830B3138}" dt="2024-03-13T15:06:30.102" v="2" actId="47"/>
        <pc:sldMkLst>
          <pc:docMk/>
          <pc:sldMk cId="3326752035" sldId="277"/>
        </pc:sldMkLst>
      </pc:sldChg>
      <pc:sldChg chg="del">
        <pc:chgData name="RICARDO ANDRES GARRIDO GUERRERO" userId="011072cd-8562-4538-880f-80eebe9204dd" providerId="ADAL" clId="{C8A49A47-EF9D-45AE-8EA2-7617830B3138}" dt="2024-03-13T15:06:30.102" v="2" actId="47"/>
        <pc:sldMkLst>
          <pc:docMk/>
          <pc:sldMk cId="247253133" sldId="278"/>
        </pc:sldMkLst>
      </pc:sldChg>
      <pc:sldChg chg="del">
        <pc:chgData name="RICARDO ANDRES GARRIDO GUERRERO" userId="011072cd-8562-4538-880f-80eebe9204dd" providerId="ADAL" clId="{C8A49A47-EF9D-45AE-8EA2-7617830B3138}" dt="2024-03-13T15:06:30.102" v="2" actId="47"/>
        <pc:sldMkLst>
          <pc:docMk/>
          <pc:sldMk cId="2233684761" sldId="279"/>
        </pc:sldMkLst>
      </pc:sldChg>
      <pc:sldChg chg="del">
        <pc:chgData name="RICARDO ANDRES GARRIDO GUERRERO" userId="011072cd-8562-4538-880f-80eebe9204dd" providerId="ADAL" clId="{C8A49A47-EF9D-45AE-8EA2-7617830B3138}" dt="2024-03-13T15:06:30.102" v="2" actId="47"/>
        <pc:sldMkLst>
          <pc:docMk/>
          <pc:sldMk cId="1340772083" sldId="281"/>
        </pc:sldMkLst>
      </pc:sldChg>
      <pc:sldChg chg="del">
        <pc:chgData name="RICARDO ANDRES GARRIDO GUERRERO" userId="011072cd-8562-4538-880f-80eebe9204dd" providerId="ADAL" clId="{C8A49A47-EF9D-45AE-8EA2-7617830B3138}" dt="2024-03-13T15:06:30.102" v="2" actId="47"/>
        <pc:sldMkLst>
          <pc:docMk/>
          <pc:sldMk cId="1472286758" sldId="28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FE6465-9E2C-F7D1-1025-017C427D60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12FCAB6-F63E-EA0F-01F2-8E3E1C2B78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99D3401-411E-EE18-DCDF-19B6CD4F8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08EDE-BAAD-1743-A60D-6B891320FA45}" type="datetimeFigureOut">
              <a:rPr lang="es-CO" smtClean="0"/>
              <a:t>13/03/2024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8F1AF5F-7707-9BBB-28C2-ECB54EF25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DA4DE97-7E1B-9F6C-1FEE-5248F8457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12EED-67C1-B54C-BDC1-C9887C8F6E9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05221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968E0A-C617-9494-7FAF-EE98EDB3E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3F01092-4D79-7865-173C-3380705A57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FB4A24B-2361-24B8-088C-8A82963BE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08EDE-BAAD-1743-A60D-6B891320FA45}" type="datetimeFigureOut">
              <a:rPr lang="es-CO" smtClean="0"/>
              <a:t>13/03/2024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4B4E638-2A05-64BB-86B6-F7A751FAA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66CA604-5EC2-B4B2-BCDA-A72C5B4B9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12EED-67C1-B54C-BDC1-C9887C8F6E9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02893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28B9AF1-B843-BB83-C453-61FDF2F92C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F26157F-1794-7926-228C-B16FC0F972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304E3A9-CC90-9107-B985-908B92FF6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08EDE-BAAD-1743-A60D-6B891320FA45}" type="datetimeFigureOut">
              <a:rPr lang="es-CO" smtClean="0"/>
              <a:t>13/03/2024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DEB48AE-EC58-2E10-FC72-45F6A53E4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2C0554D-9DB8-83AA-D250-A01E05DD5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12EED-67C1-B54C-BDC1-C9887C8F6E9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99483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438F18-1C0B-0749-058E-1B0E686BC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E53D8DE-7C2E-BD97-A2AA-88F4EE1D1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241F956-2A51-B46A-6C84-292248ABC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08EDE-BAAD-1743-A60D-6B891320FA45}" type="datetimeFigureOut">
              <a:rPr lang="es-CO" smtClean="0"/>
              <a:t>13/03/2024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87A6C4-FA66-E3C7-C032-D85598F3E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FC0D02B-4304-EE2A-7E8C-0B375B0E7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12EED-67C1-B54C-BDC1-C9887C8F6E9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18678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A2CDD2-34BE-1894-DA03-D37983212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FCB16E9-FD19-12B7-D1BA-245A60284C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DC213C5-1FA3-FA2A-3678-2ADA22CC3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08EDE-BAAD-1743-A60D-6B891320FA45}" type="datetimeFigureOut">
              <a:rPr lang="es-CO" smtClean="0"/>
              <a:t>13/03/2024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45E7D18-5809-0535-9B55-586792331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F40B6F2-CB20-8B3A-9673-FAA2CDC1D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12EED-67C1-B54C-BDC1-C9887C8F6E9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47395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60887D-BAD9-E85D-38D1-19C82452D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0A55F1D-7973-0849-FAC7-2ED08D995C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21175A7-F5D8-ADBE-35ED-2EA07ECACD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55B74CC-3C64-9425-489C-24DB5B492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08EDE-BAAD-1743-A60D-6B891320FA45}" type="datetimeFigureOut">
              <a:rPr lang="es-CO" smtClean="0"/>
              <a:t>13/03/2024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949404E-8840-6F19-6ECE-CBDEE7D3B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B467B64-DB77-85DF-90EC-68DC705D5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12EED-67C1-B54C-BDC1-C9887C8F6E9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81511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C812DA-5830-C2DA-FEC4-9F93505A5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0C15237-094B-515A-A77F-0F30C24DE8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B199354-1A5B-0CF0-3712-B0B77DEA31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6B310BE-BFEF-A116-C85B-AC716031CD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3A1E757-3A71-28BB-8A9E-ECEA14D187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BF01BB1-AD86-2BA0-55E8-8951173DF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08EDE-BAAD-1743-A60D-6B891320FA45}" type="datetimeFigureOut">
              <a:rPr lang="es-CO" smtClean="0"/>
              <a:t>13/03/2024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514BB14-7FDE-B22B-DBE5-F68508CF3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4445680-3080-CA10-7F3C-A949E505D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12EED-67C1-B54C-BDC1-C9887C8F6E9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07763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09DD37-5352-2F73-3A29-4538B3E97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B8BDF24-B2D4-B274-E41E-B863DADA0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08EDE-BAAD-1743-A60D-6B891320FA45}" type="datetimeFigureOut">
              <a:rPr lang="es-CO" smtClean="0"/>
              <a:t>13/03/2024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DFFC90A-39FD-B1DE-A6E9-4C076C92E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9F9A598-81CC-A97C-4ED5-351CC2B2B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12EED-67C1-B54C-BDC1-C9887C8F6E9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4857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8D21982-7EB1-D639-9FE6-2ED2E1E5B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08EDE-BAAD-1743-A60D-6B891320FA45}" type="datetimeFigureOut">
              <a:rPr lang="es-CO" smtClean="0"/>
              <a:t>13/03/2024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B4BA5B4-1ACB-A6E1-8153-F6017EC08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D3346AA-BB89-908E-34AC-B5C0BB4FD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12EED-67C1-B54C-BDC1-C9887C8F6E9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1656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5DE547-B4C9-54C6-166C-68F57B52C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505AAA1-ED18-5D90-54DF-27F28CDEBD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DAB449D-32A1-2028-FDD4-838932A96D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4E5BA6E-6660-0920-EEC0-2CE2AA835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08EDE-BAAD-1743-A60D-6B891320FA45}" type="datetimeFigureOut">
              <a:rPr lang="es-CO" smtClean="0"/>
              <a:t>13/03/2024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0B30D8E-B087-EA02-03E2-521DFA491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5C3B8D4-7896-270C-F6AB-532E0B8BE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12EED-67C1-B54C-BDC1-C9887C8F6E9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85407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4AE17D-485A-ECB9-B3CF-28BF2EEDC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86ACA8F-B1F8-B561-1D8A-F688DA253C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CE67B78-E7A8-5297-69F2-9F2F3E2F5D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2791531-116A-C123-A7D4-1AB359D94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08EDE-BAAD-1743-A60D-6B891320FA45}" type="datetimeFigureOut">
              <a:rPr lang="es-CO" smtClean="0"/>
              <a:t>13/03/2024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E162658-4EB8-E7B1-D7CD-832BF8532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1D045AE-C0E6-8B3A-974C-D535A2813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12EED-67C1-B54C-BDC1-C9887C8F6E9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93458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BC8005C-7059-394A-5A7F-ADC560A00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81F0D5C-0C3B-8E6D-BFE1-56159D559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5E041F9-8DD3-E69E-92E5-4B036E7F04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08EDE-BAAD-1743-A60D-6B891320FA45}" type="datetimeFigureOut">
              <a:rPr lang="es-CO" smtClean="0"/>
              <a:t>13/03/2024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3B60668-6D85-2862-B828-AA14A716B8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0B7542E-F1B7-7AC5-E112-1617942BE1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A12EED-67C1-B54C-BDC1-C9887C8F6E9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11630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7FD898F5-E282-92F4-45BC-D0941FB15422}"/>
              </a:ext>
            </a:extLst>
          </p:cNvPr>
          <p:cNvGrpSpPr/>
          <p:nvPr/>
        </p:nvGrpSpPr>
        <p:grpSpPr>
          <a:xfrm>
            <a:off x="1909471" y="1316339"/>
            <a:ext cx="8548586" cy="4677429"/>
            <a:chOff x="1538243" y="752030"/>
            <a:chExt cx="5366758" cy="5580404"/>
          </a:xfrm>
        </p:grpSpPr>
        <p:pic>
          <p:nvPicPr>
            <p:cNvPr id="9" name="Imagen 8" descr="Imagen que contiene Forma&#10;&#10;Descripción generada automáticamente">
              <a:extLst>
                <a:ext uri="{FF2B5EF4-FFF2-40B4-BE49-F238E27FC236}">
                  <a16:creationId xmlns:a16="http://schemas.microsoft.com/office/drawing/2014/main" id="{AF197039-A5B4-F52D-36B3-9E740DF3A65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7032" r="55200" b="21841"/>
            <a:stretch/>
          </p:blipFill>
          <p:spPr>
            <a:xfrm>
              <a:off x="1538243" y="752030"/>
              <a:ext cx="4377207" cy="5580404"/>
            </a:xfrm>
            <a:prstGeom prst="rect">
              <a:avLst/>
            </a:prstGeom>
          </p:spPr>
        </p:pic>
        <p:pic>
          <p:nvPicPr>
            <p:cNvPr id="10" name="Imagen 9" descr="Interfaz de usuario gráfica&#10;&#10;Descripción generada automáticamente">
              <a:extLst>
                <a:ext uri="{FF2B5EF4-FFF2-40B4-BE49-F238E27FC236}">
                  <a16:creationId xmlns:a16="http://schemas.microsoft.com/office/drawing/2014/main" id="{273ED9AD-8AA1-2150-40BA-4EDD270A5D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13413" y="1982625"/>
              <a:ext cx="3391588" cy="25466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727422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LINA MARCELA NIETO ALBA</dc:creator>
  <cp:lastModifiedBy>RICARDO ANDRES GARRIDO GUERRERO</cp:lastModifiedBy>
  <cp:revision>784</cp:revision>
  <dcterms:created xsi:type="dcterms:W3CDTF">2024-01-22T15:06:30Z</dcterms:created>
  <dcterms:modified xsi:type="dcterms:W3CDTF">2024-03-13T15:07:07Z</dcterms:modified>
</cp:coreProperties>
</file>