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61" r:id="rId4"/>
    <p:sldId id="285" r:id="rId5"/>
    <p:sldId id="286" r:id="rId6"/>
    <p:sldId id="267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4" r:id="rId21"/>
    <p:sldId id="281" r:id="rId22"/>
    <p:sldId id="283" r:id="rId23"/>
    <p:sldId id="284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Lora" panose="020B0604020202020204" charset="0"/>
      <p:regular r:id="rId30"/>
      <p:bold r:id="rId31"/>
      <p:italic r:id="rId32"/>
      <p:boldItalic r:id="rId33"/>
    </p:embeddedFont>
    <p:embeddedFont>
      <p:font typeface="Quattrocento Sans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A006AC-7AF3-4742-9E1B-A2CB7E283216}">
  <a:tblStyle styleId="{0CA006AC-7AF3-4742-9E1B-A2CB7E2832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1422c4bed_147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1422c4bed_147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637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91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 dirty="0"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81326" y="339300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Lora"/>
                <a:ea typeface="Lora"/>
                <a:cs typeface="Lora"/>
                <a:sym typeface="Lora"/>
              </a:rPr>
              <a:t>“</a:t>
            </a:r>
            <a:endParaRPr sz="36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564167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484950" y="36121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hasCustomPrompt="1"/>
          </p:nvPr>
        </p:nvSpPr>
        <p:spPr>
          <a:xfrm>
            <a:off x="1375327" y="388226"/>
            <a:ext cx="380837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pt-PT" dirty="0"/>
              <a:t> Modelos de Negócio</a:t>
            </a:r>
            <a:endParaRPr dirty="0"/>
          </a:p>
        </p:txBody>
      </p:sp>
      <p:cxnSp>
        <p:nvCxnSpPr>
          <p:cNvPr id="31" name="Google Shape;31;p5"/>
          <p:cNvCxnSpPr>
            <a:cxnSpLocks/>
          </p:cNvCxnSpPr>
          <p:nvPr/>
        </p:nvCxnSpPr>
        <p:spPr>
          <a:xfrm>
            <a:off x="2970223" y="564167"/>
            <a:ext cx="616143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494598" y="1712616"/>
            <a:ext cx="563777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Projeto Blockchain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64EB49-7902-45FF-9F0C-691177470EF9}"/>
              </a:ext>
            </a:extLst>
          </p:cNvPr>
          <p:cNvSpPr/>
          <p:nvPr/>
        </p:nvSpPr>
        <p:spPr>
          <a:xfrm>
            <a:off x="1671851" y="3655408"/>
            <a:ext cx="27174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dk1"/>
                </a:solidFill>
              </a:rPr>
              <a:t>Carlos Gonçalves Ricardo Peixoto João Carvalho</a:t>
            </a:r>
            <a:endParaRPr lang="pt-PT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4BAFB-30A1-44A0-B9B8-4EF993D37182}"/>
              </a:ext>
            </a:extLst>
          </p:cNvPr>
          <p:cNvSpPr/>
          <p:nvPr/>
        </p:nvSpPr>
        <p:spPr>
          <a:xfrm>
            <a:off x="1671851" y="3841268"/>
            <a:ext cx="18004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b="1" dirty="0">
                <a:solidFill>
                  <a:schemeClr val="dk1"/>
                </a:solidFill>
              </a:rPr>
              <a:t>Orientador</a:t>
            </a:r>
            <a:r>
              <a:rPr lang="en-US" sz="900" b="1" dirty="0">
                <a:solidFill>
                  <a:schemeClr val="dk1"/>
                </a:solidFill>
              </a:rPr>
              <a:t>:</a:t>
            </a:r>
            <a:r>
              <a:rPr lang="en-US" sz="900" dirty="0">
                <a:solidFill>
                  <a:schemeClr val="dk1"/>
                </a:solidFill>
              </a:rPr>
              <a:t> José Pina Miranda</a:t>
            </a:r>
            <a:endParaRPr lang="pt-PT" sz="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80AC2C-1DC3-496E-BDD5-B818E0500101}"/>
              </a:ext>
            </a:extLst>
          </p:cNvPr>
          <p:cNvSpPr/>
          <p:nvPr/>
        </p:nvSpPr>
        <p:spPr>
          <a:xfrm>
            <a:off x="532598" y="2822002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Checkpoint 1</a:t>
            </a:r>
            <a:endParaRPr lang="pt-PT" sz="1800" dirty="0"/>
          </a:p>
        </p:txBody>
      </p:sp>
      <p:grpSp>
        <p:nvGrpSpPr>
          <p:cNvPr id="15" name="Google Shape;857;p39">
            <a:extLst>
              <a:ext uri="{FF2B5EF4-FFF2-40B4-BE49-F238E27FC236}">
                <a16:creationId xmlns:a16="http://schemas.microsoft.com/office/drawing/2014/main" id="{CAFCE2C1-9652-48BB-AEF0-99C8FEC58002}"/>
              </a:ext>
            </a:extLst>
          </p:cNvPr>
          <p:cNvGrpSpPr/>
          <p:nvPr/>
        </p:nvGrpSpPr>
        <p:grpSpPr>
          <a:xfrm>
            <a:off x="1173181" y="3473756"/>
            <a:ext cx="432326" cy="414716"/>
            <a:chOff x="5233525" y="4954450"/>
            <a:chExt cx="538275" cy="516350"/>
          </a:xfrm>
        </p:grpSpPr>
        <p:sp>
          <p:nvSpPr>
            <p:cNvPr id="16" name="Google Shape;858;p39">
              <a:extLst>
                <a:ext uri="{FF2B5EF4-FFF2-40B4-BE49-F238E27FC236}">
                  <a16:creationId xmlns:a16="http://schemas.microsoft.com/office/drawing/2014/main" id="{CCEF1163-AFE8-41C2-957E-3F2430B14D85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59;p39">
              <a:extLst>
                <a:ext uri="{FF2B5EF4-FFF2-40B4-BE49-F238E27FC236}">
                  <a16:creationId xmlns:a16="http://schemas.microsoft.com/office/drawing/2014/main" id="{32376A54-FBF8-4057-A103-A392D96374CE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0;p39">
              <a:extLst>
                <a:ext uri="{FF2B5EF4-FFF2-40B4-BE49-F238E27FC236}">
                  <a16:creationId xmlns:a16="http://schemas.microsoft.com/office/drawing/2014/main" id="{64C858DA-8EDE-4F2E-9D15-351E539E3678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1;p39">
              <a:extLst>
                <a:ext uri="{FF2B5EF4-FFF2-40B4-BE49-F238E27FC236}">
                  <a16:creationId xmlns:a16="http://schemas.microsoft.com/office/drawing/2014/main" id="{A5E9D118-34D9-44B2-882D-F0ECB9D1AEDE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62;p39">
              <a:extLst>
                <a:ext uri="{FF2B5EF4-FFF2-40B4-BE49-F238E27FC236}">
                  <a16:creationId xmlns:a16="http://schemas.microsoft.com/office/drawing/2014/main" id="{701C6DD1-C043-4875-A307-9B838034493F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63;p39">
              <a:extLst>
                <a:ext uri="{FF2B5EF4-FFF2-40B4-BE49-F238E27FC236}">
                  <a16:creationId xmlns:a16="http://schemas.microsoft.com/office/drawing/2014/main" id="{5358EF6D-F69A-4FDB-A194-38E75930B0B9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864;p39">
              <a:extLst>
                <a:ext uri="{FF2B5EF4-FFF2-40B4-BE49-F238E27FC236}">
                  <a16:creationId xmlns:a16="http://schemas.microsoft.com/office/drawing/2014/main" id="{148A342F-3689-4D98-A7C5-595C2F1E8DD7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5;p39">
              <a:extLst>
                <a:ext uri="{FF2B5EF4-FFF2-40B4-BE49-F238E27FC236}">
                  <a16:creationId xmlns:a16="http://schemas.microsoft.com/office/drawing/2014/main" id="{DA8A4DD2-C524-4621-971F-B589463F9660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6;p39">
              <a:extLst>
                <a:ext uri="{FF2B5EF4-FFF2-40B4-BE49-F238E27FC236}">
                  <a16:creationId xmlns:a16="http://schemas.microsoft.com/office/drawing/2014/main" id="{7EBFC13B-C0AA-4C00-9211-B191BFC31316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67;p39">
              <a:extLst>
                <a:ext uri="{FF2B5EF4-FFF2-40B4-BE49-F238E27FC236}">
                  <a16:creationId xmlns:a16="http://schemas.microsoft.com/office/drawing/2014/main" id="{1C53F7CB-9293-489B-B19B-C1E5A8473395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68;p39">
              <a:extLst>
                <a:ext uri="{FF2B5EF4-FFF2-40B4-BE49-F238E27FC236}">
                  <a16:creationId xmlns:a16="http://schemas.microsoft.com/office/drawing/2014/main" id="{5F0B2659-8856-4790-B034-01E4E1ED36BA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Big concept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White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Black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Yellow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Blue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Red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lang="en" sz="20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sz="2000" b="1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 descr="pigar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lang="en" sz="1800" i="1">
                <a:highlight>
                  <a:srgbClr val="FFCD00"/>
                </a:highlight>
              </a:rPr>
              <a:t>Use big image.</a:t>
            </a:r>
            <a:endParaRPr sz="1800" i="1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24"/>
          <p:cNvGrpSpPr/>
          <p:nvPr/>
        </p:nvGrpSpPr>
        <p:grpSpPr>
          <a:xfrm>
            <a:off x="1434479" y="1543021"/>
            <a:ext cx="5817846" cy="3375716"/>
            <a:chOff x="1641825" y="1470659"/>
            <a:chExt cx="6329938" cy="3672849"/>
          </a:xfrm>
        </p:grpSpPr>
        <p:sp>
          <p:nvSpPr>
            <p:cNvPr id="227" name="Google Shape;227;p24"/>
            <p:cNvSpPr/>
            <p:nvPr/>
          </p:nvSpPr>
          <p:spPr>
            <a:xfrm>
              <a:off x="5666561" y="1572690"/>
              <a:ext cx="2261100" cy="2487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204629" y="3921008"/>
              <a:ext cx="2028900" cy="122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637463" y="1572694"/>
              <a:ext cx="2334300" cy="2568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3074969" y="1841674"/>
              <a:ext cx="2785200" cy="268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1641825" y="1470659"/>
              <a:ext cx="1894500" cy="21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3147411" y="1881133"/>
              <a:ext cx="2670600" cy="257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1715780" y="1502667"/>
              <a:ext cx="1785900" cy="200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F6921D"/>
            </a:solidFill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259214" y="3939376"/>
              <a:ext cx="1919700" cy="115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4"/>
            <p:cNvSpPr txBox="1"/>
            <p:nvPr/>
          </p:nvSpPr>
          <p:spPr>
            <a:xfrm>
              <a:off x="1889009" y="1753768"/>
              <a:ext cx="894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  <a:endParaRPr sz="1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24"/>
            <p:cNvSpPr txBox="1"/>
            <p:nvPr/>
          </p:nvSpPr>
          <p:spPr>
            <a:xfrm flipH="1">
              <a:off x="1889155" y="2136566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24"/>
            <p:cNvSpPr txBox="1"/>
            <p:nvPr/>
          </p:nvSpPr>
          <p:spPr>
            <a:xfrm>
              <a:off x="6889077" y="1765027"/>
              <a:ext cx="894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  <a:endParaRPr sz="12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24"/>
            <p:cNvSpPr txBox="1"/>
            <p:nvPr/>
          </p:nvSpPr>
          <p:spPr>
            <a:xfrm flipH="1">
              <a:off x="6889077" y="2160003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24"/>
            <p:cNvSpPr txBox="1"/>
            <p:nvPr/>
          </p:nvSpPr>
          <p:spPr>
            <a:xfrm>
              <a:off x="4457422" y="4196925"/>
              <a:ext cx="5871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24"/>
            <p:cNvSpPr txBox="1"/>
            <p:nvPr/>
          </p:nvSpPr>
          <p:spPr>
            <a:xfrm flipH="1">
              <a:off x="4457422" y="4399578"/>
              <a:ext cx="707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241" name="Google Shape;24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7615" y="2719920"/>
              <a:ext cx="844556" cy="844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71502" y="3208963"/>
              <a:ext cx="1421420" cy="1421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24"/>
            <p:cNvSpPr/>
            <p:nvPr/>
          </p:nvSpPr>
          <p:spPr>
            <a:xfrm>
              <a:off x="2832396" y="2843275"/>
              <a:ext cx="1359300" cy="153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162" y="0"/>
                  </a:moveTo>
                  <a:lnTo>
                    <a:pt x="32821" y="548"/>
                  </a:lnTo>
                  <a:lnTo>
                    <a:pt x="37480" y="1920"/>
                  </a:lnTo>
                  <a:lnTo>
                    <a:pt x="41311" y="3658"/>
                  </a:lnTo>
                  <a:lnTo>
                    <a:pt x="44624" y="5853"/>
                  </a:lnTo>
                  <a:lnTo>
                    <a:pt x="47627" y="8506"/>
                  </a:lnTo>
                  <a:lnTo>
                    <a:pt x="50008" y="11341"/>
                  </a:lnTo>
                  <a:lnTo>
                    <a:pt x="51872" y="14542"/>
                  </a:lnTo>
                  <a:lnTo>
                    <a:pt x="53114" y="18109"/>
                  </a:lnTo>
                  <a:lnTo>
                    <a:pt x="53839" y="21676"/>
                  </a:lnTo>
                  <a:lnTo>
                    <a:pt x="53839" y="25335"/>
                  </a:lnTo>
                  <a:lnTo>
                    <a:pt x="54150" y="29176"/>
                  </a:lnTo>
                  <a:lnTo>
                    <a:pt x="55185" y="32560"/>
                  </a:lnTo>
                  <a:lnTo>
                    <a:pt x="56945" y="35762"/>
                  </a:lnTo>
                  <a:lnTo>
                    <a:pt x="59637" y="38597"/>
                  </a:lnTo>
                  <a:lnTo>
                    <a:pt x="62640" y="40792"/>
                  </a:lnTo>
                  <a:lnTo>
                    <a:pt x="66367" y="42530"/>
                  </a:lnTo>
                  <a:lnTo>
                    <a:pt x="70198" y="43445"/>
                  </a:lnTo>
                  <a:lnTo>
                    <a:pt x="74547" y="43719"/>
                  </a:lnTo>
                  <a:lnTo>
                    <a:pt x="79309" y="43719"/>
                  </a:lnTo>
                  <a:lnTo>
                    <a:pt x="84176" y="44176"/>
                  </a:lnTo>
                  <a:lnTo>
                    <a:pt x="89042" y="45182"/>
                  </a:lnTo>
                  <a:lnTo>
                    <a:pt x="93805" y="46737"/>
                  </a:lnTo>
                  <a:lnTo>
                    <a:pt x="98981" y="49024"/>
                  </a:lnTo>
                  <a:lnTo>
                    <a:pt x="103641" y="51859"/>
                  </a:lnTo>
                  <a:lnTo>
                    <a:pt x="107886" y="55243"/>
                  </a:lnTo>
                  <a:lnTo>
                    <a:pt x="111509" y="59085"/>
                  </a:lnTo>
                  <a:lnTo>
                    <a:pt x="114512" y="63201"/>
                  </a:lnTo>
                  <a:lnTo>
                    <a:pt x="116893" y="67500"/>
                  </a:lnTo>
                  <a:lnTo>
                    <a:pt x="118654" y="72164"/>
                  </a:lnTo>
                  <a:lnTo>
                    <a:pt x="119689" y="76920"/>
                  </a:lnTo>
                  <a:lnTo>
                    <a:pt x="120000" y="81951"/>
                  </a:lnTo>
                  <a:lnTo>
                    <a:pt x="119689" y="86798"/>
                  </a:lnTo>
                  <a:lnTo>
                    <a:pt x="118550" y="91829"/>
                  </a:lnTo>
                  <a:lnTo>
                    <a:pt x="116686" y="96676"/>
                  </a:lnTo>
                  <a:lnTo>
                    <a:pt x="113994" y="101250"/>
                  </a:lnTo>
                  <a:lnTo>
                    <a:pt x="110888" y="105548"/>
                  </a:lnTo>
                  <a:lnTo>
                    <a:pt x="107057" y="109207"/>
                  </a:lnTo>
                  <a:lnTo>
                    <a:pt x="102709" y="112317"/>
                  </a:lnTo>
                  <a:lnTo>
                    <a:pt x="98050" y="114969"/>
                  </a:lnTo>
                  <a:lnTo>
                    <a:pt x="93183" y="117164"/>
                  </a:lnTo>
                  <a:lnTo>
                    <a:pt x="87799" y="118628"/>
                  </a:lnTo>
                  <a:lnTo>
                    <a:pt x="82519" y="119542"/>
                  </a:lnTo>
                  <a:lnTo>
                    <a:pt x="76824" y="120000"/>
                  </a:lnTo>
                  <a:lnTo>
                    <a:pt x="71337" y="119542"/>
                  </a:lnTo>
                  <a:lnTo>
                    <a:pt x="65642" y="118628"/>
                  </a:lnTo>
                  <a:lnTo>
                    <a:pt x="60155" y="116890"/>
                  </a:lnTo>
                  <a:lnTo>
                    <a:pt x="54874" y="114329"/>
                  </a:lnTo>
                  <a:lnTo>
                    <a:pt x="49801" y="111402"/>
                  </a:lnTo>
                  <a:lnTo>
                    <a:pt x="45660" y="107835"/>
                  </a:lnTo>
                  <a:lnTo>
                    <a:pt x="42036" y="104085"/>
                  </a:lnTo>
                  <a:lnTo>
                    <a:pt x="38826" y="99786"/>
                  </a:lnTo>
                  <a:lnTo>
                    <a:pt x="36445" y="95030"/>
                  </a:lnTo>
                  <a:lnTo>
                    <a:pt x="34788" y="90365"/>
                  </a:lnTo>
                  <a:lnTo>
                    <a:pt x="33960" y="85335"/>
                  </a:lnTo>
                  <a:lnTo>
                    <a:pt x="33856" y="80121"/>
                  </a:lnTo>
                  <a:lnTo>
                    <a:pt x="34477" y="75000"/>
                  </a:lnTo>
                  <a:lnTo>
                    <a:pt x="36031" y="69878"/>
                  </a:lnTo>
                  <a:lnTo>
                    <a:pt x="36859" y="66128"/>
                  </a:lnTo>
                  <a:lnTo>
                    <a:pt x="36859" y="62469"/>
                  </a:lnTo>
                  <a:lnTo>
                    <a:pt x="36031" y="58902"/>
                  </a:lnTo>
                  <a:lnTo>
                    <a:pt x="34270" y="55701"/>
                  </a:lnTo>
                  <a:lnTo>
                    <a:pt x="31993" y="52774"/>
                  </a:lnTo>
                  <a:lnTo>
                    <a:pt x="28990" y="50213"/>
                  </a:lnTo>
                  <a:lnTo>
                    <a:pt x="25263" y="48292"/>
                  </a:lnTo>
                  <a:lnTo>
                    <a:pt x="21328" y="47103"/>
                  </a:lnTo>
                  <a:lnTo>
                    <a:pt x="16358" y="45823"/>
                  </a:lnTo>
                  <a:lnTo>
                    <a:pt x="12010" y="43719"/>
                  </a:lnTo>
                  <a:lnTo>
                    <a:pt x="8283" y="41250"/>
                  </a:lnTo>
                  <a:lnTo>
                    <a:pt x="5280" y="38140"/>
                  </a:lnTo>
                  <a:lnTo>
                    <a:pt x="2795" y="34573"/>
                  </a:lnTo>
                  <a:lnTo>
                    <a:pt x="1138" y="30914"/>
                  </a:lnTo>
                  <a:lnTo>
                    <a:pt x="103" y="26981"/>
                  </a:lnTo>
                  <a:lnTo>
                    <a:pt x="0" y="22774"/>
                  </a:lnTo>
                  <a:lnTo>
                    <a:pt x="517" y="18658"/>
                  </a:lnTo>
                  <a:lnTo>
                    <a:pt x="1967" y="14542"/>
                  </a:lnTo>
                  <a:lnTo>
                    <a:pt x="4348" y="10701"/>
                  </a:lnTo>
                  <a:lnTo>
                    <a:pt x="7144" y="7500"/>
                  </a:lnTo>
                  <a:lnTo>
                    <a:pt x="10664" y="4664"/>
                  </a:lnTo>
                  <a:lnTo>
                    <a:pt x="14598" y="2469"/>
                  </a:lnTo>
                  <a:lnTo>
                    <a:pt x="18947" y="1006"/>
                  </a:lnTo>
                  <a:lnTo>
                    <a:pt x="23503" y="91"/>
                  </a:lnTo>
                  <a:lnTo>
                    <a:pt x="28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4"/>
            <p:cNvSpPr txBox="1"/>
            <p:nvPr/>
          </p:nvSpPr>
          <p:spPr>
            <a:xfrm flipH="1">
              <a:off x="2806266" y="2956028"/>
              <a:ext cx="6693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  <a:endParaRPr sz="10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24"/>
            <p:cNvSpPr txBox="1"/>
            <p:nvPr/>
          </p:nvSpPr>
          <p:spPr>
            <a:xfrm>
              <a:off x="3238254" y="3544050"/>
              <a:ext cx="7071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sz="1200" b="1" i="0" u="none" strike="noStrike" cap="none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24"/>
            <p:cNvSpPr txBox="1"/>
            <p:nvPr/>
          </p:nvSpPr>
          <p:spPr>
            <a:xfrm flipH="1">
              <a:off x="3238202" y="3724200"/>
              <a:ext cx="8445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sz="8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247" name="Google Shape;247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022" y="2851716"/>
              <a:ext cx="1352161" cy="1352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77154" y="1679537"/>
              <a:ext cx="2167148" cy="2157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24"/>
            <p:cNvSpPr/>
            <p:nvPr/>
          </p:nvSpPr>
          <p:spPr>
            <a:xfrm>
              <a:off x="4177304" y="1986754"/>
              <a:ext cx="2513400" cy="1993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7125" y="0"/>
                  </a:moveTo>
                  <a:lnTo>
                    <a:pt x="41437" y="423"/>
                  </a:lnTo>
                  <a:lnTo>
                    <a:pt x="45692" y="1482"/>
                  </a:lnTo>
                  <a:lnTo>
                    <a:pt x="49668" y="3035"/>
                  </a:lnTo>
                  <a:lnTo>
                    <a:pt x="53532" y="5223"/>
                  </a:lnTo>
                  <a:lnTo>
                    <a:pt x="57060" y="7835"/>
                  </a:lnTo>
                  <a:lnTo>
                    <a:pt x="60307" y="11011"/>
                  </a:lnTo>
                  <a:lnTo>
                    <a:pt x="63275" y="14541"/>
                  </a:lnTo>
                  <a:lnTo>
                    <a:pt x="65907" y="18494"/>
                  </a:lnTo>
                  <a:lnTo>
                    <a:pt x="68259" y="22870"/>
                  </a:lnTo>
                  <a:lnTo>
                    <a:pt x="70107" y="27529"/>
                  </a:lnTo>
                  <a:lnTo>
                    <a:pt x="71563" y="32400"/>
                  </a:lnTo>
                  <a:lnTo>
                    <a:pt x="72571" y="37623"/>
                  </a:lnTo>
                  <a:lnTo>
                    <a:pt x="73131" y="42988"/>
                  </a:lnTo>
                  <a:lnTo>
                    <a:pt x="73579" y="46658"/>
                  </a:lnTo>
                  <a:lnTo>
                    <a:pt x="74475" y="50047"/>
                  </a:lnTo>
                  <a:lnTo>
                    <a:pt x="75818" y="53223"/>
                  </a:lnTo>
                  <a:lnTo>
                    <a:pt x="77498" y="55976"/>
                  </a:lnTo>
                  <a:lnTo>
                    <a:pt x="79570" y="58376"/>
                  </a:lnTo>
                  <a:lnTo>
                    <a:pt x="81866" y="60282"/>
                  </a:lnTo>
                  <a:lnTo>
                    <a:pt x="84386" y="61623"/>
                  </a:lnTo>
                  <a:lnTo>
                    <a:pt x="87186" y="62541"/>
                  </a:lnTo>
                  <a:lnTo>
                    <a:pt x="89986" y="62894"/>
                  </a:lnTo>
                  <a:lnTo>
                    <a:pt x="92953" y="62541"/>
                  </a:lnTo>
                  <a:lnTo>
                    <a:pt x="95081" y="62188"/>
                  </a:lnTo>
                  <a:lnTo>
                    <a:pt x="97377" y="62117"/>
                  </a:lnTo>
                  <a:lnTo>
                    <a:pt x="100681" y="62470"/>
                  </a:lnTo>
                  <a:lnTo>
                    <a:pt x="103929" y="63458"/>
                  </a:lnTo>
                  <a:lnTo>
                    <a:pt x="107008" y="64941"/>
                  </a:lnTo>
                  <a:lnTo>
                    <a:pt x="109808" y="66988"/>
                  </a:lnTo>
                  <a:lnTo>
                    <a:pt x="112328" y="69529"/>
                  </a:lnTo>
                  <a:lnTo>
                    <a:pt x="114568" y="72352"/>
                  </a:lnTo>
                  <a:lnTo>
                    <a:pt x="116472" y="75670"/>
                  </a:lnTo>
                  <a:lnTo>
                    <a:pt x="117984" y="79270"/>
                  </a:lnTo>
                  <a:lnTo>
                    <a:pt x="119104" y="83152"/>
                  </a:lnTo>
                  <a:lnTo>
                    <a:pt x="119832" y="87105"/>
                  </a:lnTo>
                  <a:lnTo>
                    <a:pt x="119999" y="91482"/>
                  </a:lnTo>
                  <a:lnTo>
                    <a:pt x="119720" y="95788"/>
                  </a:lnTo>
                  <a:lnTo>
                    <a:pt x="118936" y="99882"/>
                  </a:lnTo>
                  <a:lnTo>
                    <a:pt x="117760" y="103623"/>
                  </a:lnTo>
                  <a:lnTo>
                    <a:pt x="116136" y="107152"/>
                  </a:lnTo>
                  <a:lnTo>
                    <a:pt x="114120" y="110329"/>
                  </a:lnTo>
                  <a:lnTo>
                    <a:pt x="111880" y="113223"/>
                  </a:lnTo>
                  <a:lnTo>
                    <a:pt x="109248" y="115552"/>
                  </a:lnTo>
                  <a:lnTo>
                    <a:pt x="106392" y="117529"/>
                  </a:lnTo>
                  <a:lnTo>
                    <a:pt x="103313" y="118870"/>
                  </a:lnTo>
                  <a:lnTo>
                    <a:pt x="100177" y="119788"/>
                  </a:lnTo>
                  <a:lnTo>
                    <a:pt x="96705" y="120000"/>
                  </a:lnTo>
                  <a:lnTo>
                    <a:pt x="93457" y="119647"/>
                  </a:lnTo>
                  <a:lnTo>
                    <a:pt x="90321" y="118800"/>
                  </a:lnTo>
                  <a:lnTo>
                    <a:pt x="87466" y="117317"/>
                  </a:lnTo>
                  <a:lnTo>
                    <a:pt x="84666" y="115482"/>
                  </a:lnTo>
                  <a:lnTo>
                    <a:pt x="82202" y="113082"/>
                  </a:lnTo>
                  <a:lnTo>
                    <a:pt x="79962" y="110329"/>
                  </a:lnTo>
                  <a:lnTo>
                    <a:pt x="78058" y="107364"/>
                  </a:lnTo>
                  <a:lnTo>
                    <a:pt x="76434" y="103976"/>
                  </a:lnTo>
                  <a:lnTo>
                    <a:pt x="75258" y="100305"/>
                  </a:lnTo>
                  <a:lnTo>
                    <a:pt x="74195" y="97270"/>
                  </a:lnTo>
                  <a:lnTo>
                    <a:pt x="72739" y="94517"/>
                  </a:lnTo>
                  <a:lnTo>
                    <a:pt x="71115" y="92117"/>
                  </a:lnTo>
                  <a:lnTo>
                    <a:pt x="69211" y="90070"/>
                  </a:lnTo>
                  <a:lnTo>
                    <a:pt x="67083" y="88517"/>
                  </a:lnTo>
                  <a:lnTo>
                    <a:pt x="64787" y="87247"/>
                  </a:lnTo>
                  <a:lnTo>
                    <a:pt x="62379" y="86470"/>
                  </a:lnTo>
                  <a:lnTo>
                    <a:pt x="59860" y="86117"/>
                  </a:lnTo>
                  <a:lnTo>
                    <a:pt x="57340" y="86258"/>
                  </a:lnTo>
                  <a:lnTo>
                    <a:pt x="54820" y="86823"/>
                  </a:lnTo>
                  <a:lnTo>
                    <a:pt x="52300" y="87952"/>
                  </a:lnTo>
                  <a:lnTo>
                    <a:pt x="48492" y="89858"/>
                  </a:lnTo>
                  <a:lnTo>
                    <a:pt x="44517" y="91341"/>
                  </a:lnTo>
                  <a:lnTo>
                    <a:pt x="40373" y="92117"/>
                  </a:lnTo>
                  <a:lnTo>
                    <a:pt x="36117" y="92470"/>
                  </a:lnTo>
                  <a:lnTo>
                    <a:pt x="31917" y="92047"/>
                  </a:lnTo>
                  <a:lnTo>
                    <a:pt x="27774" y="91129"/>
                  </a:lnTo>
                  <a:lnTo>
                    <a:pt x="23798" y="89505"/>
                  </a:lnTo>
                  <a:lnTo>
                    <a:pt x="20102" y="87458"/>
                  </a:lnTo>
                  <a:lnTo>
                    <a:pt x="16574" y="84847"/>
                  </a:lnTo>
                  <a:lnTo>
                    <a:pt x="13327" y="81882"/>
                  </a:lnTo>
                  <a:lnTo>
                    <a:pt x="10359" y="78494"/>
                  </a:lnTo>
                  <a:lnTo>
                    <a:pt x="7727" y="74611"/>
                  </a:lnTo>
                  <a:lnTo>
                    <a:pt x="5375" y="70376"/>
                  </a:lnTo>
                  <a:lnTo>
                    <a:pt x="3471" y="66000"/>
                  </a:lnTo>
                  <a:lnTo>
                    <a:pt x="1959" y="61200"/>
                  </a:lnTo>
                  <a:lnTo>
                    <a:pt x="783" y="56188"/>
                  </a:lnTo>
                  <a:lnTo>
                    <a:pt x="167" y="50964"/>
                  </a:lnTo>
                  <a:lnTo>
                    <a:pt x="0" y="45600"/>
                  </a:lnTo>
                  <a:lnTo>
                    <a:pt x="223" y="40235"/>
                  </a:lnTo>
                  <a:lnTo>
                    <a:pt x="1063" y="35011"/>
                  </a:lnTo>
                  <a:lnTo>
                    <a:pt x="2295" y="30000"/>
                  </a:lnTo>
                  <a:lnTo>
                    <a:pt x="3919" y="25341"/>
                  </a:lnTo>
                  <a:lnTo>
                    <a:pt x="5935" y="20894"/>
                  </a:lnTo>
                  <a:lnTo>
                    <a:pt x="8343" y="16800"/>
                  </a:lnTo>
                  <a:lnTo>
                    <a:pt x="11087" y="13058"/>
                  </a:lnTo>
                  <a:lnTo>
                    <a:pt x="14111" y="9741"/>
                  </a:lnTo>
                  <a:lnTo>
                    <a:pt x="17358" y="6776"/>
                  </a:lnTo>
                  <a:lnTo>
                    <a:pt x="20998" y="4447"/>
                  </a:lnTo>
                  <a:lnTo>
                    <a:pt x="24750" y="2470"/>
                  </a:lnTo>
                  <a:lnTo>
                    <a:pt x="28726" y="988"/>
                  </a:lnTo>
                  <a:lnTo>
                    <a:pt x="32869" y="211"/>
                  </a:lnTo>
                  <a:lnTo>
                    <a:pt x="37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4"/>
            <p:cNvSpPr txBox="1"/>
            <p:nvPr/>
          </p:nvSpPr>
          <p:spPr>
            <a:xfrm>
              <a:off x="4364960" y="2260496"/>
              <a:ext cx="979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  <a:endParaRPr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u="none" strike="noStrike" cap="none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24"/>
            <p:cNvSpPr txBox="1"/>
            <p:nvPr/>
          </p:nvSpPr>
          <p:spPr>
            <a:xfrm flipH="1">
              <a:off x="4364998" y="2733375"/>
              <a:ext cx="1352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text. Insert your desired text here. </a:t>
              </a:r>
              <a:endParaRPr sz="10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5608175" y="3078672"/>
              <a:ext cx="1002600" cy="142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2561" y="0"/>
                  </a:moveTo>
                  <a:lnTo>
                    <a:pt x="80421" y="792"/>
                  </a:lnTo>
                  <a:lnTo>
                    <a:pt x="88000" y="2475"/>
                  </a:lnTo>
                  <a:lnTo>
                    <a:pt x="95017" y="4851"/>
                  </a:lnTo>
                  <a:lnTo>
                    <a:pt x="101333" y="7821"/>
                  </a:lnTo>
                  <a:lnTo>
                    <a:pt x="106947" y="11485"/>
                  </a:lnTo>
                  <a:lnTo>
                    <a:pt x="111719" y="15841"/>
                  </a:lnTo>
                  <a:lnTo>
                    <a:pt x="115508" y="20594"/>
                  </a:lnTo>
                  <a:lnTo>
                    <a:pt x="118175" y="25940"/>
                  </a:lnTo>
                  <a:lnTo>
                    <a:pt x="119859" y="31683"/>
                  </a:lnTo>
                  <a:lnTo>
                    <a:pt x="120000" y="37029"/>
                  </a:lnTo>
                  <a:lnTo>
                    <a:pt x="119157" y="42475"/>
                  </a:lnTo>
                  <a:lnTo>
                    <a:pt x="117052" y="47425"/>
                  </a:lnTo>
                  <a:lnTo>
                    <a:pt x="114105" y="52178"/>
                  </a:lnTo>
                  <a:lnTo>
                    <a:pt x="110315" y="56732"/>
                  </a:lnTo>
                  <a:lnTo>
                    <a:pt x="105543" y="60495"/>
                  </a:lnTo>
                  <a:lnTo>
                    <a:pt x="99929" y="64059"/>
                  </a:lnTo>
                  <a:lnTo>
                    <a:pt x="93614" y="66732"/>
                  </a:lnTo>
                  <a:lnTo>
                    <a:pt x="86877" y="69009"/>
                  </a:lnTo>
                  <a:lnTo>
                    <a:pt x="79298" y="70396"/>
                  </a:lnTo>
                  <a:lnTo>
                    <a:pt x="74666" y="71485"/>
                  </a:lnTo>
                  <a:lnTo>
                    <a:pt x="70315" y="73168"/>
                  </a:lnTo>
                  <a:lnTo>
                    <a:pt x="66947" y="75346"/>
                  </a:lnTo>
                  <a:lnTo>
                    <a:pt x="64000" y="78118"/>
                  </a:lnTo>
                  <a:lnTo>
                    <a:pt x="61894" y="81089"/>
                  </a:lnTo>
                  <a:lnTo>
                    <a:pt x="60771" y="84257"/>
                  </a:lnTo>
                  <a:lnTo>
                    <a:pt x="60631" y="87821"/>
                  </a:lnTo>
                  <a:lnTo>
                    <a:pt x="61473" y="91287"/>
                  </a:lnTo>
                  <a:lnTo>
                    <a:pt x="62456" y="93366"/>
                  </a:lnTo>
                  <a:lnTo>
                    <a:pt x="62877" y="95445"/>
                  </a:lnTo>
                  <a:lnTo>
                    <a:pt x="62877" y="99900"/>
                  </a:lnTo>
                  <a:lnTo>
                    <a:pt x="61754" y="104257"/>
                  </a:lnTo>
                  <a:lnTo>
                    <a:pt x="59508" y="108217"/>
                  </a:lnTo>
                  <a:lnTo>
                    <a:pt x="56140" y="111881"/>
                  </a:lnTo>
                  <a:lnTo>
                    <a:pt x="51789" y="114950"/>
                  </a:lnTo>
                  <a:lnTo>
                    <a:pt x="46877" y="117326"/>
                  </a:lnTo>
                  <a:lnTo>
                    <a:pt x="41122" y="119108"/>
                  </a:lnTo>
                  <a:lnTo>
                    <a:pt x="35087" y="120000"/>
                  </a:lnTo>
                  <a:lnTo>
                    <a:pt x="28771" y="120000"/>
                  </a:lnTo>
                  <a:lnTo>
                    <a:pt x="22596" y="119207"/>
                  </a:lnTo>
                  <a:lnTo>
                    <a:pt x="16982" y="117623"/>
                  </a:lnTo>
                  <a:lnTo>
                    <a:pt x="11789" y="115247"/>
                  </a:lnTo>
                  <a:lnTo>
                    <a:pt x="7438" y="112277"/>
                  </a:lnTo>
                  <a:lnTo>
                    <a:pt x="4070" y="108712"/>
                  </a:lnTo>
                  <a:lnTo>
                    <a:pt x="1543" y="104752"/>
                  </a:lnTo>
                  <a:lnTo>
                    <a:pt x="280" y="100297"/>
                  </a:lnTo>
                  <a:lnTo>
                    <a:pt x="0" y="96237"/>
                  </a:lnTo>
                  <a:lnTo>
                    <a:pt x="982" y="92277"/>
                  </a:lnTo>
                  <a:lnTo>
                    <a:pt x="2807" y="88613"/>
                  </a:lnTo>
                  <a:lnTo>
                    <a:pt x="5473" y="85247"/>
                  </a:lnTo>
                  <a:lnTo>
                    <a:pt x="9122" y="82376"/>
                  </a:lnTo>
                  <a:lnTo>
                    <a:pt x="13192" y="79801"/>
                  </a:lnTo>
                  <a:lnTo>
                    <a:pt x="17824" y="77920"/>
                  </a:lnTo>
                  <a:lnTo>
                    <a:pt x="22175" y="76039"/>
                  </a:lnTo>
                  <a:lnTo>
                    <a:pt x="25543" y="73564"/>
                  </a:lnTo>
                  <a:lnTo>
                    <a:pt x="28070" y="70693"/>
                  </a:lnTo>
                  <a:lnTo>
                    <a:pt x="29894" y="67722"/>
                  </a:lnTo>
                  <a:lnTo>
                    <a:pt x="30736" y="64356"/>
                  </a:lnTo>
                  <a:lnTo>
                    <a:pt x="30596" y="61188"/>
                  </a:lnTo>
                  <a:lnTo>
                    <a:pt x="29473" y="57821"/>
                  </a:lnTo>
                  <a:lnTo>
                    <a:pt x="27368" y="54653"/>
                  </a:lnTo>
                  <a:lnTo>
                    <a:pt x="23719" y="50000"/>
                  </a:lnTo>
                  <a:lnTo>
                    <a:pt x="21333" y="44851"/>
                  </a:lnTo>
                  <a:lnTo>
                    <a:pt x="19929" y="39504"/>
                  </a:lnTo>
                  <a:lnTo>
                    <a:pt x="19649" y="33663"/>
                  </a:lnTo>
                  <a:lnTo>
                    <a:pt x="20631" y="28118"/>
                  </a:lnTo>
                  <a:lnTo>
                    <a:pt x="22877" y="22673"/>
                  </a:lnTo>
                  <a:lnTo>
                    <a:pt x="26245" y="17722"/>
                  </a:lnTo>
                  <a:lnTo>
                    <a:pt x="30736" y="13267"/>
                  </a:lnTo>
                  <a:lnTo>
                    <a:pt x="35929" y="9306"/>
                  </a:lnTo>
                  <a:lnTo>
                    <a:pt x="42105" y="5940"/>
                  </a:lnTo>
                  <a:lnTo>
                    <a:pt x="48842" y="3267"/>
                  </a:lnTo>
                  <a:lnTo>
                    <a:pt x="56280" y="1287"/>
                  </a:lnTo>
                  <a:lnTo>
                    <a:pt x="64421" y="198"/>
                  </a:lnTo>
                  <a:lnTo>
                    <a:pt x="72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4"/>
            <p:cNvSpPr txBox="1"/>
            <p:nvPr/>
          </p:nvSpPr>
          <p:spPr>
            <a:xfrm flipH="1">
              <a:off x="5887588" y="3330130"/>
              <a:ext cx="707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sz="10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24"/>
            <p:cNvSpPr txBox="1"/>
            <p:nvPr/>
          </p:nvSpPr>
          <p:spPr>
            <a:xfrm flipH="1">
              <a:off x="5573436" y="4073250"/>
              <a:ext cx="5931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  <a:endParaRPr sz="8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24"/>
            <p:cNvSpPr txBox="1"/>
            <p:nvPr/>
          </p:nvSpPr>
          <p:spPr>
            <a:xfrm>
              <a:off x="5887700" y="3149975"/>
              <a:ext cx="5931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sz="1200" b="1" i="0" u="none" strike="noStrike" cap="none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56" name="Google Shape;256;p24"/>
          <p:cNvSpPr txBox="1"/>
          <p:nvPr/>
        </p:nvSpPr>
        <p:spPr>
          <a:xfrm>
            <a:off x="5626525" y="4664250"/>
            <a:ext cx="3219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D1D1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 featured by </a:t>
            </a:r>
            <a:r>
              <a:rPr lang="en" sz="1200" b="1" u="sng">
                <a:solidFill>
                  <a:srgbClr val="1D1D1B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  <a:hlinkClick r:id="rId7"/>
              </a:rPr>
              <a:t>http://slidemodel.com</a:t>
            </a:r>
            <a:endParaRPr sz="1200">
              <a:solidFill>
                <a:srgbClr val="1D1D1B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7" name="Google Shape;257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  <a:endParaRPr>
              <a:highlight>
                <a:srgbClr val="FFCD00"/>
              </a:highlight>
            </a:endParaRPr>
          </a:p>
        </p:txBody>
      </p:sp>
      <p:graphicFrame>
        <p:nvGraphicFramePr>
          <p:cNvPr id="263" name="Google Shape;263;p25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{0CA006AC-7AF3-4742-9E1B-A2CB7E283216}</a:tableStyleId>
              </a:tblPr>
              <a:tblGrid>
                <a:gridCol w="14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64" name="Google Shape;264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65" name="Google Shape;265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/>
          <p:nvPr/>
        </p:nvSpPr>
        <p:spPr>
          <a:xfrm>
            <a:off x="760452" y="382625"/>
            <a:ext cx="7623096" cy="363147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title" idx="4294967295"/>
          </p:nvPr>
        </p:nvSpPr>
        <p:spPr>
          <a:xfrm>
            <a:off x="2632800" y="376755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4469085" y="4390077"/>
            <a:ext cx="205838" cy="27281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8" name="Google Shape;278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6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  <a:endParaRPr sz="9600">
              <a:highlight>
                <a:srgbClr val="FFCD00"/>
              </a:highlight>
            </a:endParaRPr>
          </a:p>
        </p:txBody>
      </p:sp>
      <p:sp>
        <p:nvSpPr>
          <p:cNvPr id="291" name="Google Shape;29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92" name="Google Shape;292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3" name="Google Shape;293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541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05" name="Google Shape;30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72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830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07" name="Google Shape;30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57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308" name="Google Shape;30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68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309" name="Google Shape;309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310" name="Google Shape;310;p2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28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03350"/>
            <a:ext cx="387655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Introdução</a:t>
            </a:r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599" y="1033155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3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just">
              <a:spcBef>
                <a:spcPts val="600"/>
              </a:spcBef>
            </a:pPr>
            <a:r>
              <a:rPr lang="pt-PT" sz="1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Projeto em blockchain</a:t>
            </a:r>
          </a:p>
          <a:p>
            <a:pPr lvl="1" algn="just">
              <a:spcBef>
                <a:spcPts val="600"/>
              </a:spcBef>
            </a:pPr>
            <a:endParaRPr lang="pt-PT" sz="12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1" algn="just">
              <a:spcBef>
                <a:spcPts val="600"/>
              </a:spcBef>
            </a:pPr>
            <a:r>
              <a:rPr lang="pt-PT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O objetivo deste projeto é criar uma aplicação distribuída em blockchain, que permita a transferências de jogadores de uma forma transparente com garantia que todos os envolvidos honram os seus compromissos. 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879502" y="1647675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pt-PT" sz="1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Plataforma escolhida</a:t>
            </a:r>
          </a:p>
          <a:p>
            <a:pPr>
              <a:spcBef>
                <a:spcPts val="600"/>
              </a:spcBef>
            </a:pPr>
            <a:endParaRPr lang="pt-PT" sz="12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A plataforma escolhida para a construção desta aplicação é o </a:t>
            </a:r>
            <a:r>
              <a:rPr lang="pt-PT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Ethereum</a:t>
            </a:r>
            <a:r>
              <a:rPr lang="pt-PT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, recorrendo à utilização de </a:t>
            </a:r>
            <a:r>
              <a:rPr lang="pt-PT" sz="1200" b="1" i="1" dirty="0" err="1">
                <a:latin typeface="Quattrocento Sans"/>
                <a:ea typeface="Quattrocento Sans"/>
                <a:cs typeface="Quattrocento Sans"/>
                <a:sym typeface="Quattrocento Sans"/>
              </a:rPr>
              <a:t>smart</a:t>
            </a:r>
            <a:r>
              <a:rPr lang="pt-PT" sz="1200" b="1" i="1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pt-PT" sz="1200" b="1" i="1" dirty="0" err="1">
                <a:latin typeface="Quattrocento Sans"/>
                <a:ea typeface="Quattrocento Sans"/>
                <a:cs typeface="Quattrocento Sans"/>
                <a:sym typeface="Quattrocento Sans"/>
              </a:rPr>
              <a:t>contracts</a:t>
            </a:r>
            <a:r>
              <a:rPr lang="pt-PT" sz="1200" b="1" i="1" dirty="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pt-PT" sz="1200" i="1" dirty="0">
                <a:latin typeface="Quattrocento Sans"/>
                <a:ea typeface="Quattrocento Sans"/>
                <a:cs typeface="Quattrocento Sans"/>
                <a:sym typeface="Quattrocento Sans"/>
              </a:rPr>
              <a:t>que atuará como uma </a:t>
            </a:r>
            <a:r>
              <a:rPr lang="pt-PT" sz="1200" i="1" dirty="0" err="1">
                <a:latin typeface="Quattrocento Sans"/>
                <a:ea typeface="Quattrocento Sans"/>
                <a:cs typeface="Quattrocento Sans"/>
                <a:sym typeface="Quattrocento Sans"/>
              </a:rPr>
              <a:t>third</a:t>
            </a:r>
            <a:r>
              <a:rPr lang="pt-PT" sz="1200" i="1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pt-PT" sz="1200" i="1" dirty="0" err="1">
                <a:latin typeface="Quattrocento Sans"/>
                <a:ea typeface="Quattrocento Sans"/>
                <a:cs typeface="Quattrocento Sans"/>
                <a:sym typeface="Quattrocento Sans"/>
              </a:rPr>
              <a:t>party</a:t>
            </a:r>
            <a:r>
              <a:rPr lang="pt-PT" sz="1200" i="1" dirty="0">
                <a:latin typeface="Quattrocento Sans"/>
                <a:ea typeface="Quattrocento Sans"/>
                <a:cs typeface="Quattrocento Sans"/>
                <a:sym typeface="Quattrocento Sans"/>
              </a:rPr>
              <a:t>, garantindo que nenhum participante seja obrigado a depositar confiança total noutro.</a:t>
            </a:r>
            <a:endParaRPr sz="1200" i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7" name="Google Shape;337;p30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8" name="Google Shape;338;p30"/>
          <p:cNvSpPr txBox="1">
            <a:spLocks noGrp="1"/>
          </p:cNvSpPr>
          <p:nvPr>
            <p:ph type="body" idx="2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9" name="Google Shape;339;p30"/>
          <p:cNvSpPr txBox="1">
            <a:spLocks noGrp="1"/>
          </p:cNvSpPr>
          <p:nvPr>
            <p:ph type="body" idx="3"/>
          </p:nvPr>
        </p:nvSpPr>
        <p:spPr>
          <a:xfrm>
            <a:off x="6288578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40" name="Google Shape;340;p30"/>
          <p:cNvSpPr txBox="1">
            <a:spLocks noGrp="1"/>
          </p:cNvSpPr>
          <p:nvPr>
            <p:ph type="body" idx="1"/>
          </p:nvPr>
        </p:nvSpPr>
        <p:spPr>
          <a:xfrm>
            <a:off x="1381250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41" name="Google Shape;341;p30"/>
          <p:cNvSpPr txBox="1">
            <a:spLocks noGrp="1"/>
          </p:cNvSpPr>
          <p:nvPr>
            <p:ph type="body" idx="2"/>
          </p:nvPr>
        </p:nvSpPr>
        <p:spPr>
          <a:xfrm>
            <a:off x="3834914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42" name="Google Shape;342;p30"/>
          <p:cNvSpPr txBox="1">
            <a:spLocks noGrp="1"/>
          </p:cNvSpPr>
          <p:nvPr>
            <p:ph type="body" idx="3"/>
          </p:nvPr>
        </p:nvSpPr>
        <p:spPr>
          <a:xfrm>
            <a:off x="6288578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43" name="Google Shape;343;p3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44" name="Google Shape;344;p3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22" name="Google Shape;422;p37"/>
          <p:cNvSpPr txBox="1">
            <a:spLocks noGrp="1"/>
          </p:cNvSpPr>
          <p:nvPr>
            <p:ph type="body" idx="4294967295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Presentation template by </a:t>
            </a:r>
            <a:r>
              <a:rPr lang="en" u="sng">
                <a:highlight>
                  <a:srgbClr val="FFCD00"/>
                </a:highlight>
                <a:hlinkClick r:id="rId3"/>
              </a:rPr>
              <a:t>SlidesCarnival</a:t>
            </a:r>
            <a:endParaRPr>
              <a:highlight>
                <a:srgbClr val="FFCD00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Photographs by </a:t>
            </a:r>
            <a:r>
              <a:rPr lang="en" u="sng">
                <a:highlight>
                  <a:srgbClr val="FFCD00"/>
                </a:highlight>
                <a:hlinkClick r:id="rId4"/>
              </a:rPr>
              <a:t>Unsplash</a:t>
            </a:r>
            <a:endParaRPr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4" name="Google Shape;424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48" name="Google Shape;448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49" name="Google Shape;449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64" name="Google Shape;464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0" name="Google Shape;470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7" name="Google Shape;477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78" name="Google Shape;478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84" name="Google Shape;484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2" name="Google Shape;492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1" name="Google Shape;501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04" name="Google Shape;504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07" name="Google Shape;507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1" name="Google Shape;511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19" name="Google Shape;519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26" name="Google Shape;526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2" name="Google Shape;532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35" name="Google Shape;535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1" name="Google Shape;541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44" name="Google Shape;544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2" name="Google Shape;552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58" name="Google Shape;558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67" name="Google Shape;567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2" name="Google Shape;572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77" name="Google Shape;577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2" name="Google Shape;582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85" name="Google Shape;585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88" name="Google Shape;588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2" name="Google Shape;592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95" name="Google Shape;595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06" name="Google Shape;606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0" name="Google Shape;610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13" name="Google Shape;613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18" name="Google Shape;618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2" name="Google Shape;622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23" name="Google Shape;623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0" name="Google Shape;630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0" name="Google Shape;640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44" name="Google Shape;644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48" name="Google Shape;648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54" name="Google Shape;654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57" name="Google Shape;657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65" name="Google Shape;665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2" name="Google Shape;672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75" name="Google Shape;675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3" name="Google Shape;683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84" name="Google Shape;684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93" name="Google Shape;693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96" name="Google Shape;696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03" name="Google Shape;703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1" name="Google Shape;711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15" name="Google Shape;715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2" name="Google Shape;722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26" name="Google Shape;726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0" name="Google Shape;730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36" name="Google Shape;736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64" name="Google Shape;764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88" name="Google Shape;788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03" name="Google Shape;803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07" name="Google Shape;807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14" name="Google Shape;814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23" name="Google Shape;823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27" name="Google Shape;827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33" name="Google Shape;833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1" name="Google Shape;841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48" name="Google Shape;848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9"/>
          <p:cNvGrpSpPr/>
          <p:nvPr/>
        </p:nvGrpSpPr>
        <p:grpSpPr>
          <a:xfrm>
            <a:off x="4228553" y="4566562"/>
            <a:ext cx="452420" cy="433992"/>
            <a:chOff x="5233525" y="4954450"/>
            <a:chExt cx="538275" cy="516350"/>
          </a:xfrm>
        </p:grpSpPr>
        <p:sp>
          <p:nvSpPr>
            <p:cNvPr id="858" name="Google Shape;858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0" name="Google Shape;870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76" name="Google Shape;876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84" name="Google Shape;884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87" name="Google Shape;887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0" name="Google Shape;89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2" name="Google Shape;892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0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1" name="Google Shape;901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2" name="Google Shape;902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  <a:endParaRPr sz="9600">
              <a:solidFill>
                <a:srgbClr val="F6921D"/>
              </a:solidFill>
            </a:endParaRPr>
          </a:p>
        </p:txBody>
      </p:sp>
      <p:sp>
        <p:nvSpPr>
          <p:cNvPr id="903" name="Google Shape;903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546350" y="3003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Exemplo</a:t>
            </a: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29C33-9AAA-4D05-9BA6-3D0341D04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23" y="1124902"/>
            <a:ext cx="4010025" cy="3381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05C3D8-A05C-4D2C-8A29-111494D64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777" y="1124902"/>
            <a:ext cx="4629150" cy="33813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598095-9076-42F4-A3B1-F08A8CE08ADA}"/>
              </a:ext>
            </a:extLst>
          </p:cNvPr>
          <p:cNvCxnSpPr/>
          <p:nvPr/>
        </p:nvCxnSpPr>
        <p:spPr>
          <a:xfrm>
            <a:off x="4380527" y="962526"/>
            <a:ext cx="0" cy="37873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9B03744-EAC2-41A7-8181-CDF1F48C9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39" y="1320638"/>
            <a:ext cx="3463791" cy="2989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B96FB6-847C-4C91-9B81-1FBB8B6A0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209" y="1320638"/>
            <a:ext cx="3463791" cy="2989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594477" y="33147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Solução</a:t>
            </a: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8" name="Google Shape;72;p12">
            <a:extLst>
              <a:ext uri="{FF2B5EF4-FFF2-40B4-BE49-F238E27FC236}">
                <a16:creationId xmlns:a16="http://schemas.microsoft.com/office/drawing/2014/main" id="{F0528F98-329B-4662-9395-425FE70E4E87}"/>
              </a:ext>
            </a:extLst>
          </p:cNvPr>
          <p:cNvGrpSpPr/>
          <p:nvPr/>
        </p:nvGrpSpPr>
        <p:grpSpPr>
          <a:xfrm>
            <a:off x="557047" y="424679"/>
            <a:ext cx="215966" cy="342399"/>
            <a:chOff x="6718575" y="2318625"/>
            <a:chExt cx="256950" cy="407375"/>
          </a:xfrm>
        </p:grpSpPr>
        <p:sp>
          <p:nvSpPr>
            <p:cNvPr id="9" name="Google Shape;73;p12">
              <a:extLst>
                <a:ext uri="{FF2B5EF4-FFF2-40B4-BE49-F238E27FC236}">
                  <a16:creationId xmlns:a16="http://schemas.microsoft.com/office/drawing/2014/main" id="{A6876E54-6591-4C3C-9738-1A9E5EF32453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74;p12">
              <a:extLst>
                <a:ext uri="{FF2B5EF4-FFF2-40B4-BE49-F238E27FC236}">
                  <a16:creationId xmlns:a16="http://schemas.microsoft.com/office/drawing/2014/main" id="{B8888CFB-30B7-4F97-8635-47B3CF833C27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75;p12">
              <a:extLst>
                <a:ext uri="{FF2B5EF4-FFF2-40B4-BE49-F238E27FC236}">
                  <a16:creationId xmlns:a16="http://schemas.microsoft.com/office/drawing/2014/main" id="{D04EF837-9F55-47AD-9CB3-35BE0BB49FE4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76;p12">
              <a:extLst>
                <a:ext uri="{FF2B5EF4-FFF2-40B4-BE49-F238E27FC236}">
                  <a16:creationId xmlns:a16="http://schemas.microsoft.com/office/drawing/2014/main" id="{16CF07FF-227B-49BD-B223-1D44D74E7D74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77;p12">
              <a:extLst>
                <a:ext uri="{FF2B5EF4-FFF2-40B4-BE49-F238E27FC236}">
                  <a16:creationId xmlns:a16="http://schemas.microsoft.com/office/drawing/2014/main" id="{77906F71-74AF-4715-B63E-1EE1E5E8322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78;p12">
              <a:extLst>
                <a:ext uri="{FF2B5EF4-FFF2-40B4-BE49-F238E27FC236}">
                  <a16:creationId xmlns:a16="http://schemas.microsoft.com/office/drawing/2014/main" id="{83FBBF3A-DB0F-48BA-8AEF-BDFBCFD8C440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79;p12">
              <a:extLst>
                <a:ext uri="{FF2B5EF4-FFF2-40B4-BE49-F238E27FC236}">
                  <a16:creationId xmlns:a16="http://schemas.microsoft.com/office/drawing/2014/main" id="{E9A24F71-8B70-4AE8-BF39-DF856FDAFA8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80;p12">
              <a:extLst>
                <a:ext uri="{FF2B5EF4-FFF2-40B4-BE49-F238E27FC236}">
                  <a16:creationId xmlns:a16="http://schemas.microsoft.com/office/drawing/2014/main" id="{22F0FC7E-8178-4B48-9436-AACCABAB6791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969C9CF-9FE2-47BF-8B9B-5A29CD3A8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52" y="796264"/>
            <a:ext cx="4257675" cy="4429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6896D4-B657-4502-8BE3-4DF4F1971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962" y="1644841"/>
            <a:ext cx="2309229" cy="240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8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594477" y="33147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</a:t>
            </a: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7A19F7E-2F42-4A74-9AFE-73F9A8B8014B}"/>
              </a:ext>
            </a:extLst>
          </p:cNvPr>
          <p:cNvSpPr/>
          <p:nvPr/>
        </p:nvSpPr>
        <p:spPr>
          <a:xfrm>
            <a:off x="3698463" y="2559050"/>
            <a:ext cx="1502187" cy="43560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Smart Contract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A71157-F4AC-4ED6-BB0B-D163CC388D4A}"/>
              </a:ext>
            </a:extLst>
          </p:cNvPr>
          <p:cNvSpPr/>
          <p:nvPr/>
        </p:nvSpPr>
        <p:spPr>
          <a:xfrm>
            <a:off x="3698460" y="1151278"/>
            <a:ext cx="1502187" cy="43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Bancos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6682C21-BE0C-428C-82DF-116523ABFB7D}"/>
              </a:ext>
            </a:extLst>
          </p:cNvPr>
          <p:cNvSpPr/>
          <p:nvPr/>
        </p:nvSpPr>
        <p:spPr>
          <a:xfrm>
            <a:off x="1163503" y="2607950"/>
            <a:ext cx="1502187" cy="43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Vendedor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BE1760F-56A4-497C-B982-9E97234C1038}"/>
              </a:ext>
            </a:extLst>
          </p:cNvPr>
          <p:cNvSpPr/>
          <p:nvPr/>
        </p:nvSpPr>
        <p:spPr>
          <a:xfrm>
            <a:off x="3704810" y="3973172"/>
            <a:ext cx="1502187" cy="43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Comprador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D297DEF-91E2-45B3-A496-B24B48FB1F0B}"/>
              </a:ext>
            </a:extLst>
          </p:cNvPr>
          <p:cNvSpPr/>
          <p:nvPr/>
        </p:nvSpPr>
        <p:spPr>
          <a:xfrm>
            <a:off x="6284559" y="2559050"/>
            <a:ext cx="1502187" cy="43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Federação/Liga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AD808E-0BF7-4C53-87DB-1125432C7F32}"/>
              </a:ext>
            </a:extLst>
          </p:cNvPr>
          <p:cNvCxnSpPr>
            <a:cxnSpLocks/>
          </p:cNvCxnSpPr>
          <p:nvPr/>
        </p:nvCxnSpPr>
        <p:spPr>
          <a:xfrm>
            <a:off x="4449553" y="1676400"/>
            <a:ext cx="0" cy="800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E59EED-57B7-4D5D-B038-712CE88D164A}"/>
              </a:ext>
            </a:extLst>
          </p:cNvPr>
          <p:cNvCxnSpPr>
            <a:cxnSpLocks/>
          </p:cNvCxnSpPr>
          <p:nvPr/>
        </p:nvCxnSpPr>
        <p:spPr>
          <a:xfrm>
            <a:off x="4454106" y="3086100"/>
            <a:ext cx="0" cy="800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90F5AD-3050-417C-A1C4-8005A4F4D220}"/>
              </a:ext>
            </a:extLst>
          </p:cNvPr>
          <p:cNvCxnSpPr>
            <a:cxnSpLocks/>
          </p:cNvCxnSpPr>
          <p:nvPr/>
        </p:nvCxnSpPr>
        <p:spPr>
          <a:xfrm>
            <a:off x="2711450" y="2825750"/>
            <a:ext cx="8954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B5DD4D-DD9B-4272-9C70-F297D4061074}"/>
              </a:ext>
            </a:extLst>
          </p:cNvPr>
          <p:cNvCxnSpPr>
            <a:cxnSpLocks/>
          </p:cNvCxnSpPr>
          <p:nvPr/>
        </p:nvCxnSpPr>
        <p:spPr>
          <a:xfrm>
            <a:off x="5283200" y="2806700"/>
            <a:ext cx="8954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oogle Shape;557;p39">
            <a:extLst>
              <a:ext uri="{FF2B5EF4-FFF2-40B4-BE49-F238E27FC236}">
                <a16:creationId xmlns:a16="http://schemas.microsoft.com/office/drawing/2014/main" id="{D6332F6B-351C-4212-B27D-DDAAE2F70130}"/>
              </a:ext>
            </a:extLst>
          </p:cNvPr>
          <p:cNvGrpSpPr/>
          <p:nvPr/>
        </p:nvGrpSpPr>
        <p:grpSpPr>
          <a:xfrm>
            <a:off x="561248" y="400397"/>
            <a:ext cx="251552" cy="297761"/>
            <a:chOff x="616425" y="2329600"/>
            <a:chExt cx="361700" cy="388475"/>
          </a:xfrm>
        </p:grpSpPr>
        <p:sp>
          <p:nvSpPr>
            <p:cNvPr id="30" name="Google Shape;558;p39">
              <a:extLst>
                <a:ext uri="{FF2B5EF4-FFF2-40B4-BE49-F238E27FC236}">
                  <a16:creationId xmlns:a16="http://schemas.microsoft.com/office/drawing/2014/main" id="{7E0B2530-AC5C-4551-A427-ABAFED878F40}"/>
                </a:ext>
              </a:extLst>
            </p:cNvPr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9;p39">
              <a:extLst>
                <a:ext uri="{FF2B5EF4-FFF2-40B4-BE49-F238E27FC236}">
                  <a16:creationId xmlns:a16="http://schemas.microsoft.com/office/drawing/2014/main" id="{AC0B30B4-5389-4955-A714-ADC90D031B93}"/>
                </a:ext>
              </a:extLst>
            </p:cNvPr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0;p39">
              <a:extLst>
                <a:ext uri="{FF2B5EF4-FFF2-40B4-BE49-F238E27FC236}">
                  <a16:creationId xmlns:a16="http://schemas.microsoft.com/office/drawing/2014/main" id="{06D6A701-A601-4B75-9796-14E224396B55}"/>
                </a:ext>
              </a:extLst>
            </p:cNvPr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1;p39">
              <a:extLst>
                <a:ext uri="{FF2B5EF4-FFF2-40B4-BE49-F238E27FC236}">
                  <a16:creationId xmlns:a16="http://schemas.microsoft.com/office/drawing/2014/main" id="{19775311-1D12-49D5-80B7-50F0230A7D91}"/>
                </a:ext>
              </a:extLst>
            </p:cNvPr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2;p39">
              <a:extLst>
                <a:ext uri="{FF2B5EF4-FFF2-40B4-BE49-F238E27FC236}">
                  <a16:creationId xmlns:a16="http://schemas.microsoft.com/office/drawing/2014/main" id="{909013B7-3D2A-423A-B20F-0378E37A82E8}"/>
                </a:ext>
              </a:extLst>
            </p:cNvPr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3;p39">
              <a:extLst>
                <a:ext uri="{FF2B5EF4-FFF2-40B4-BE49-F238E27FC236}">
                  <a16:creationId xmlns:a16="http://schemas.microsoft.com/office/drawing/2014/main" id="{54C190B4-A100-4F35-8200-9C1A029A57BB}"/>
                </a:ext>
              </a:extLst>
            </p:cNvPr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4;p39">
              <a:extLst>
                <a:ext uri="{FF2B5EF4-FFF2-40B4-BE49-F238E27FC236}">
                  <a16:creationId xmlns:a16="http://schemas.microsoft.com/office/drawing/2014/main" id="{49A42536-F1BD-455B-95A6-0B8FDAAC8F62}"/>
                </a:ext>
              </a:extLst>
            </p:cNvPr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5;p39">
              <a:extLst>
                <a:ext uri="{FF2B5EF4-FFF2-40B4-BE49-F238E27FC236}">
                  <a16:creationId xmlns:a16="http://schemas.microsoft.com/office/drawing/2014/main" id="{9B2B189D-D730-443A-95DB-EAB073FF47AD}"/>
                </a:ext>
              </a:extLst>
            </p:cNvPr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296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818223" y="92472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Tecnologias a utilizar </a:t>
            </a:r>
            <a:endParaRPr dirty="0"/>
          </a:p>
        </p:txBody>
      </p:sp>
      <p:sp>
        <p:nvSpPr>
          <p:cNvPr id="207" name="Google Shape;207;p23"/>
          <p:cNvSpPr/>
          <p:nvPr/>
        </p:nvSpPr>
        <p:spPr>
          <a:xfrm>
            <a:off x="4355718" y="1866278"/>
            <a:ext cx="2359039" cy="232431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280819" y="1881926"/>
            <a:ext cx="2359039" cy="2324314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6376843" y="1881926"/>
            <a:ext cx="2359039" cy="2324314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167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28" name="Picture 4" descr="Resultado de imagem para truffle framework jpeg">
            <a:extLst>
              <a:ext uri="{FF2B5EF4-FFF2-40B4-BE49-F238E27FC236}">
                <a16:creationId xmlns:a16="http://schemas.microsoft.com/office/drawing/2014/main" id="{450BD7E3-AE42-40E5-B291-29CC1BF94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88" y="2465252"/>
            <a:ext cx="1243658" cy="130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ganache blockchain">
            <a:extLst>
              <a:ext uri="{FF2B5EF4-FFF2-40B4-BE49-F238E27FC236}">
                <a16:creationId xmlns:a16="http://schemas.microsoft.com/office/drawing/2014/main" id="{8BCBBFA5-EFCA-47B1-9FE3-C90462BE5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64" y="2282064"/>
            <a:ext cx="1032972" cy="159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web3.js">
            <a:extLst>
              <a:ext uri="{FF2B5EF4-FFF2-40B4-BE49-F238E27FC236}">
                <a16:creationId xmlns:a16="http://schemas.microsoft.com/office/drawing/2014/main" id="{6E9B4E72-6BEF-4A73-A7B6-EFC378921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180" y="2335253"/>
            <a:ext cx="1386364" cy="138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208;p23">
            <a:extLst>
              <a:ext uri="{FF2B5EF4-FFF2-40B4-BE49-F238E27FC236}">
                <a16:creationId xmlns:a16="http://schemas.microsoft.com/office/drawing/2014/main" id="{46B97421-A0B0-4E7F-BE70-A5F14E90E042}"/>
              </a:ext>
            </a:extLst>
          </p:cNvPr>
          <p:cNvSpPr/>
          <p:nvPr/>
        </p:nvSpPr>
        <p:spPr>
          <a:xfrm>
            <a:off x="280878" y="1956157"/>
            <a:ext cx="2359039" cy="2324314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34" name="Picture 10" descr="Resultado de imagem para solidity logo">
            <a:extLst>
              <a:ext uri="{FF2B5EF4-FFF2-40B4-BE49-F238E27FC236}">
                <a16:creationId xmlns:a16="http://schemas.microsoft.com/office/drawing/2014/main" id="{F151F43B-ADE3-43E4-A246-7B4E7E299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76" y="2082102"/>
            <a:ext cx="2079546" cy="20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  <a:endParaRPr sz="3600" b="1" i="1" dirty="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I am here because I love to give presentations.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 </a:t>
            </a:r>
            <a:r>
              <a:rPr lang="en" sz="1800" dirty="0">
                <a:solidFill>
                  <a:schemeClr val="dk1"/>
                </a:solidFill>
                <a:highlight>
                  <a:srgbClr val="FFCD00"/>
                </a:highlight>
              </a:rPr>
              <a:t>@username</a:t>
            </a:r>
            <a:endParaRPr sz="1800" dirty="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</a:t>
            </a:r>
            <a:r>
              <a:rPr lang="en">
                <a:highlight>
                  <a:srgbClr val="FFCD00"/>
                </a:highlight>
              </a:rPr>
              <a:t> philosophical thoughts </a:t>
            </a:r>
            <a:r>
              <a:rPr lang="en"/>
              <a:t>from the reader.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759</Words>
  <Application>Microsoft Office PowerPoint</Application>
  <PresentationFormat>On-screen Show (16:9)</PresentationFormat>
  <Paragraphs>149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Lora</vt:lpstr>
      <vt:lpstr>Arial</vt:lpstr>
      <vt:lpstr>Calibri</vt:lpstr>
      <vt:lpstr>Quattrocento Sans</vt:lpstr>
      <vt:lpstr>Viola template</vt:lpstr>
      <vt:lpstr>Projeto Blockchain</vt:lpstr>
      <vt:lpstr>Introdução</vt:lpstr>
      <vt:lpstr>Exemplo</vt:lpstr>
      <vt:lpstr>Solução</vt:lpstr>
      <vt:lpstr>Esquema</vt:lpstr>
      <vt:lpstr>Tecnologias a utilizar </vt:lpstr>
      <vt:lpstr>Hello!</vt:lpstr>
      <vt:lpstr>Transition headline</vt:lpstr>
      <vt:lpstr>PowerPoint Presentation</vt:lpstr>
      <vt:lpstr>Big concept</vt:lpstr>
      <vt:lpstr>You can also split your content</vt:lpstr>
      <vt:lpstr>In two or three columns</vt:lpstr>
      <vt:lpstr>PowerPoint Presentation</vt:lpstr>
      <vt:lpstr>Want big impact? Use big image.</vt:lpstr>
      <vt:lpstr>Or use diagrams to explain complex ideas</vt:lpstr>
      <vt:lpstr>And tables to compare data</vt:lpstr>
      <vt:lpstr>Maps</vt:lpstr>
      <vt:lpstr>89,526,124</vt:lpstr>
      <vt:lpstr>89,526,124$</vt:lpstr>
      <vt:lpstr>Let’s review some concepts</vt:lpstr>
      <vt:lpstr>Credits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Blockchain</dc:title>
  <cp:lastModifiedBy>carlos jose</cp:lastModifiedBy>
  <cp:revision>13</cp:revision>
  <dcterms:modified xsi:type="dcterms:W3CDTF">2019-03-20T12:52:58Z</dcterms:modified>
</cp:coreProperties>
</file>