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Texto&#10;&#10;Descripción generada automáticamente" id="84" name="Google Shape;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9250" y="4493674"/>
            <a:ext cx="2398149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Logotipo&#10;&#10;Descripción generada automáticamente" id="85" name="Google Shape;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5197" y="11095426"/>
            <a:ext cx="2164084" cy="905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86" name="Google Shape;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9238" y="8918471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cono&#10;&#10;Descripción generada automáticamente"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2513" y="6741512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88" name="Google Shape;8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16303" y="2385307"/>
            <a:ext cx="2164084" cy="90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503" y="9630082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163" y="6285496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95" name="Google Shape;9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163" y="2940904"/>
            <a:ext cx="2164084" cy="90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, Logotipo&#10;&#10;Descripción generada automáticamente" id="96" name="Google Shape;9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7247" y="4652576"/>
            <a:ext cx="2164084" cy="905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cono&#10;&#10;Descripción generada automáticamente" id="97" name="Google Shape;9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7238" y="7963062"/>
            <a:ext cx="2164084" cy="90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