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7"/>
  </p:handoutMasterIdLst>
  <p:sldIdLst>
    <p:sldId id="256" r:id="rId2"/>
    <p:sldId id="301" r:id="rId3"/>
    <p:sldId id="281" r:id="rId4"/>
    <p:sldId id="307" r:id="rId5"/>
    <p:sldId id="282" r:id="rId6"/>
    <p:sldId id="283" r:id="rId7"/>
    <p:sldId id="302" r:id="rId8"/>
    <p:sldId id="305" r:id="rId9"/>
    <p:sldId id="304" r:id="rId10"/>
    <p:sldId id="306" r:id="rId11"/>
    <p:sldId id="284" r:id="rId12"/>
    <p:sldId id="297" r:id="rId13"/>
    <p:sldId id="285" r:id="rId14"/>
    <p:sldId id="286" r:id="rId15"/>
    <p:sldId id="257" r:id="rId16"/>
    <p:sldId id="259" r:id="rId17"/>
    <p:sldId id="263" r:id="rId18"/>
    <p:sldId id="264" r:id="rId19"/>
    <p:sldId id="265" r:id="rId20"/>
    <p:sldId id="261" r:id="rId21"/>
    <p:sldId id="266" r:id="rId22"/>
    <p:sldId id="269" r:id="rId23"/>
    <p:sldId id="267" r:id="rId24"/>
    <p:sldId id="270" r:id="rId25"/>
    <p:sldId id="258" r:id="rId26"/>
    <p:sldId id="260" r:id="rId27"/>
    <p:sldId id="273" r:id="rId28"/>
    <p:sldId id="272" r:id="rId29"/>
    <p:sldId id="303" r:id="rId30"/>
    <p:sldId id="287" r:id="rId31"/>
    <p:sldId id="278" r:id="rId32"/>
    <p:sldId id="274" r:id="rId33"/>
    <p:sldId id="280" r:id="rId34"/>
    <p:sldId id="288" r:id="rId35"/>
    <p:sldId id="279" r:id="rId36"/>
    <p:sldId id="289" r:id="rId37"/>
    <p:sldId id="290" r:id="rId38"/>
    <p:sldId id="291" r:id="rId39"/>
    <p:sldId id="292" r:id="rId40"/>
    <p:sldId id="294" r:id="rId41"/>
    <p:sldId id="293" r:id="rId42"/>
    <p:sldId id="295" r:id="rId43"/>
    <p:sldId id="299" r:id="rId44"/>
    <p:sldId id="300" r:id="rId45"/>
    <p:sldId id="298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6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31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63853-C7D6-4FC6-BC71-7B6C551F3A1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ECE2F9-A1BC-44F7-A9F2-316248F96D0A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95DADF63-0C94-4C15-BE12-D19ABD3527D8}" type="parTrans" cxnId="{5FDD89CC-49E4-4BBE-9064-87D79C568D2C}">
      <dgm:prSet/>
      <dgm:spPr/>
      <dgm:t>
        <a:bodyPr/>
        <a:lstStyle/>
        <a:p>
          <a:endParaRPr lang="en-US"/>
        </a:p>
      </dgm:t>
    </dgm:pt>
    <dgm:pt modelId="{AC5FB0C0-F8D5-4857-BBF7-77B43C6324AC}" type="sibTrans" cxnId="{5FDD89CC-49E4-4BBE-9064-87D79C568D2C}">
      <dgm:prSet/>
      <dgm:spPr/>
      <dgm:t>
        <a:bodyPr/>
        <a:lstStyle/>
        <a:p>
          <a:endParaRPr lang="en-US"/>
        </a:p>
      </dgm:t>
    </dgm:pt>
    <dgm:pt modelId="{D7352788-7B93-4C24-A449-60E83B755008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8AED9952-9C4C-45FB-9290-E967EB338820}" type="parTrans" cxnId="{7A82E968-E874-450C-A668-314011113419}">
      <dgm:prSet/>
      <dgm:spPr/>
      <dgm:t>
        <a:bodyPr/>
        <a:lstStyle/>
        <a:p>
          <a:endParaRPr lang="en-US"/>
        </a:p>
      </dgm:t>
    </dgm:pt>
    <dgm:pt modelId="{2D473A61-266C-4716-9601-3DE62939B743}" type="sibTrans" cxnId="{7A82E968-E874-450C-A668-314011113419}">
      <dgm:prSet/>
      <dgm:spPr/>
      <dgm:t>
        <a:bodyPr/>
        <a:lstStyle/>
        <a:p>
          <a:endParaRPr lang="en-US"/>
        </a:p>
      </dgm:t>
    </dgm:pt>
    <dgm:pt modelId="{320B3613-CD7A-4E32-811C-35F02ADFDFA5}">
      <dgm:prSet phldrT="[Text]"/>
      <dgm:spPr/>
      <dgm:t>
        <a:bodyPr/>
        <a:lstStyle/>
        <a:p>
          <a:r>
            <a:rPr lang="en-US" dirty="0" err="1" smtClean="0"/>
            <a:t>msdb</a:t>
          </a:r>
          <a:endParaRPr lang="en-US" dirty="0"/>
        </a:p>
      </dgm:t>
    </dgm:pt>
    <dgm:pt modelId="{EF83E401-E8EC-46DD-B5B1-7191F0C907C6}" type="parTrans" cxnId="{B5E24CC2-561E-475A-85A8-CFBC2263A590}">
      <dgm:prSet/>
      <dgm:spPr/>
      <dgm:t>
        <a:bodyPr/>
        <a:lstStyle/>
        <a:p>
          <a:endParaRPr lang="en-US"/>
        </a:p>
      </dgm:t>
    </dgm:pt>
    <dgm:pt modelId="{1C720AD1-6449-4DF6-B109-423165F05699}" type="sibTrans" cxnId="{B5E24CC2-561E-475A-85A8-CFBC2263A590}">
      <dgm:prSet/>
      <dgm:spPr/>
      <dgm:t>
        <a:bodyPr/>
        <a:lstStyle/>
        <a:p>
          <a:endParaRPr lang="en-US"/>
        </a:p>
      </dgm:t>
    </dgm:pt>
    <dgm:pt modelId="{2DC7A798-D58A-4F34-92D7-9A6C6F22B591}">
      <dgm:prSet phldrT="[Text]"/>
      <dgm:spPr/>
      <dgm:t>
        <a:bodyPr/>
        <a:lstStyle/>
        <a:p>
          <a:r>
            <a:rPr lang="en-US" dirty="0" err="1" smtClean="0"/>
            <a:t>tempdb</a:t>
          </a:r>
          <a:endParaRPr lang="en-US" dirty="0"/>
        </a:p>
      </dgm:t>
    </dgm:pt>
    <dgm:pt modelId="{AFD91691-9FED-4B98-A63D-6A8D27AAD7F9}" type="parTrans" cxnId="{1EAB35AF-376F-40AC-8A6D-A7C91834DD34}">
      <dgm:prSet/>
      <dgm:spPr/>
      <dgm:t>
        <a:bodyPr/>
        <a:lstStyle/>
        <a:p>
          <a:endParaRPr lang="en-US"/>
        </a:p>
      </dgm:t>
    </dgm:pt>
    <dgm:pt modelId="{6E96ADBF-E613-4153-9671-A5D0DC624D69}" type="sibTrans" cxnId="{1EAB35AF-376F-40AC-8A6D-A7C91834DD34}">
      <dgm:prSet/>
      <dgm:spPr/>
      <dgm:t>
        <a:bodyPr/>
        <a:lstStyle/>
        <a:p>
          <a:endParaRPr lang="en-US"/>
        </a:p>
      </dgm:t>
    </dgm:pt>
    <dgm:pt modelId="{0CDB064D-5BBD-4022-821F-F5DAB0CD9033}" type="pres">
      <dgm:prSet presAssocID="{B4263853-C7D6-4FC6-BC71-7B6C551F3A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53CD30-EDB9-4E71-BF4A-CE2467921122}" type="pres">
      <dgm:prSet presAssocID="{FBECE2F9-A1BC-44F7-A9F2-316248F96D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FD3A-4B29-4901-948E-1664734DA9FC}" type="pres">
      <dgm:prSet presAssocID="{AC5FB0C0-F8D5-4857-BBF7-77B43C6324AC}" presName="sibTrans" presStyleCnt="0"/>
      <dgm:spPr/>
    </dgm:pt>
    <dgm:pt modelId="{C6D8699E-5593-4538-995B-1C7D41FACDD8}" type="pres">
      <dgm:prSet presAssocID="{D7352788-7B93-4C24-A449-60E83B7550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D027F-A089-42CF-BF92-C411F08B1A12}" type="pres">
      <dgm:prSet presAssocID="{2D473A61-266C-4716-9601-3DE62939B743}" presName="sibTrans" presStyleCnt="0"/>
      <dgm:spPr/>
    </dgm:pt>
    <dgm:pt modelId="{F8FCB998-3BE3-40C9-8BED-DAC6F294CEB6}" type="pres">
      <dgm:prSet presAssocID="{320B3613-CD7A-4E32-811C-35F02ADFDFA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6BE27-D99A-42A6-9CCD-581A9FDAF3DB}" type="pres">
      <dgm:prSet presAssocID="{1C720AD1-6449-4DF6-B109-423165F05699}" presName="sibTrans" presStyleCnt="0"/>
      <dgm:spPr/>
    </dgm:pt>
    <dgm:pt modelId="{C6276E6D-8590-48C6-944E-BE2CE7B98EA4}" type="pres">
      <dgm:prSet presAssocID="{2DC7A798-D58A-4F34-92D7-9A6C6F22B5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B35AF-376F-40AC-8A6D-A7C91834DD34}" srcId="{B4263853-C7D6-4FC6-BC71-7B6C551F3A17}" destId="{2DC7A798-D58A-4F34-92D7-9A6C6F22B591}" srcOrd="3" destOrd="0" parTransId="{AFD91691-9FED-4B98-A63D-6A8D27AAD7F9}" sibTransId="{6E96ADBF-E613-4153-9671-A5D0DC624D69}"/>
    <dgm:cxn modelId="{64643EBE-C0F2-439C-84C6-C647B316EC8F}" type="presOf" srcId="{B4263853-C7D6-4FC6-BC71-7B6C551F3A17}" destId="{0CDB064D-5BBD-4022-821F-F5DAB0CD9033}" srcOrd="0" destOrd="0" presId="urn:microsoft.com/office/officeart/2005/8/layout/default"/>
    <dgm:cxn modelId="{33B924DE-B0F2-4E24-9594-8AC1BFEED32D}" type="presOf" srcId="{2DC7A798-D58A-4F34-92D7-9A6C6F22B591}" destId="{C6276E6D-8590-48C6-944E-BE2CE7B98EA4}" srcOrd="0" destOrd="0" presId="urn:microsoft.com/office/officeart/2005/8/layout/default"/>
    <dgm:cxn modelId="{B5E24CC2-561E-475A-85A8-CFBC2263A590}" srcId="{B4263853-C7D6-4FC6-BC71-7B6C551F3A17}" destId="{320B3613-CD7A-4E32-811C-35F02ADFDFA5}" srcOrd="2" destOrd="0" parTransId="{EF83E401-E8EC-46DD-B5B1-7191F0C907C6}" sibTransId="{1C720AD1-6449-4DF6-B109-423165F05699}"/>
    <dgm:cxn modelId="{5FDD89CC-49E4-4BBE-9064-87D79C568D2C}" srcId="{B4263853-C7D6-4FC6-BC71-7B6C551F3A17}" destId="{FBECE2F9-A1BC-44F7-A9F2-316248F96D0A}" srcOrd="0" destOrd="0" parTransId="{95DADF63-0C94-4C15-BE12-D19ABD3527D8}" sibTransId="{AC5FB0C0-F8D5-4857-BBF7-77B43C6324AC}"/>
    <dgm:cxn modelId="{7A82E968-E874-450C-A668-314011113419}" srcId="{B4263853-C7D6-4FC6-BC71-7B6C551F3A17}" destId="{D7352788-7B93-4C24-A449-60E83B755008}" srcOrd="1" destOrd="0" parTransId="{8AED9952-9C4C-45FB-9290-E967EB338820}" sibTransId="{2D473A61-266C-4716-9601-3DE62939B743}"/>
    <dgm:cxn modelId="{3EB185B7-AFBB-4D78-9BFB-215D47AD30EA}" type="presOf" srcId="{320B3613-CD7A-4E32-811C-35F02ADFDFA5}" destId="{F8FCB998-3BE3-40C9-8BED-DAC6F294CEB6}" srcOrd="0" destOrd="0" presId="urn:microsoft.com/office/officeart/2005/8/layout/default"/>
    <dgm:cxn modelId="{69E4691F-11C4-43B7-A41F-F08830423455}" type="presOf" srcId="{FBECE2F9-A1BC-44F7-A9F2-316248F96D0A}" destId="{9753CD30-EDB9-4E71-BF4A-CE2467921122}" srcOrd="0" destOrd="0" presId="urn:microsoft.com/office/officeart/2005/8/layout/default"/>
    <dgm:cxn modelId="{F1A0099C-5360-48DA-85BA-3255D1EF5581}" type="presOf" srcId="{D7352788-7B93-4C24-A449-60E83B755008}" destId="{C6D8699E-5593-4538-995B-1C7D41FACDD8}" srcOrd="0" destOrd="0" presId="urn:microsoft.com/office/officeart/2005/8/layout/default"/>
    <dgm:cxn modelId="{96F3CA9B-DEFA-4679-9B4E-30ACE756793F}" type="presParOf" srcId="{0CDB064D-5BBD-4022-821F-F5DAB0CD9033}" destId="{9753CD30-EDB9-4E71-BF4A-CE2467921122}" srcOrd="0" destOrd="0" presId="urn:microsoft.com/office/officeart/2005/8/layout/default"/>
    <dgm:cxn modelId="{DF9DF355-5287-4CA4-A9A0-765E8505B307}" type="presParOf" srcId="{0CDB064D-5BBD-4022-821F-F5DAB0CD9033}" destId="{C296FD3A-4B29-4901-948E-1664734DA9FC}" srcOrd="1" destOrd="0" presId="urn:microsoft.com/office/officeart/2005/8/layout/default"/>
    <dgm:cxn modelId="{14B58B17-A71C-49EE-B6A5-0F4BA288C66D}" type="presParOf" srcId="{0CDB064D-5BBD-4022-821F-F5DAB0CD9033}" destId="{C6D8699E-5593-4538-995B-1C7D41FACDD8}" srcOrd="2" destOrd="0" presId="urn:microsoft.com/office/officeart/2005/8/layout/default"/>
    <dgm:cxn modelId="{C7B93F40-458B-4A3A-9527-2AB1652626C3}" type="presParOf" srcId="{0CDB064D-5BBD-4022-821F-F5DAB0CD9033}" destId="{41BD027F-A089-42CF-BF92-C411F08B1A12}" srcOrd="3" destOrd="0" presId="urn:microsoft.com/office/officeart/2005/8/layout/default"/>
    <dgm:cxn modelId="{70FA5CCF-A66B-4004-B668-3DDD611A32E4}" type="presParOf" srcId="{0CDB064D-5BBD-4022-821F-F5DAB0CD9033}" destId="{F8FCB998-3BE3-40C9-8BED-DAC6F294CEB6}" srcOrd="4" destOrd="0" presId="urn:microsoft.com/office/officeart/2005/8/layout/default"/>
    <dgm:cxn modelId="{0EE60A35-03DD-4D42-8E69-0B2295064606}" type="presParOf" srcId="{0CDB064D-5BBD-4022-821F-F5DAB0CD9033}" destId="{A566BE27-D99A-42A6-9CCD-581A9FDAF3DB}" srcOrd="5" destOrd="0" presId="urn:microsoft.com/office/officeart/2005/8/layout/default"/>
    <dgm:cxn modelId="{6AD8F671-863C-413B-9222-A6A91C074F21}" type="presParOf" srcId="{0CDB064D-5BBD-4022-821F-F5DAB0CD9033}" destId="{C6276E6D-8590-48C6-944E-BE2CE7B98EA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37446-E665-49CE-B66E-484FB6A09DA1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65A16-B2E6-4015-8DC1-9D84793FC3CB}">
      <dgm:prSet phldrT="[Text]" custT="1"/>
      <dgm:spPr/>
      <dgm:t>
        <a:bodyPr/>
        <a:lstStyle/>
        <a:p>
          <a:r>
            <a:rPr lang="en-US" sz="900" dirty="0" smtClean="0"/>
            <a:t>Temp tables</a:t>
          </a:r>
          <a:endParaRPr lang="en-US" sz="900" dirty="0"/>
        </a:p>
      </dgm:t>
    </dgm:pt>
    <dgm:pt modelId="{F35C92CC-B447-432D-9D83-D24E2601B4A5}" type="parTrans" cxnId="{074B7DF5-7620-4F04-81DA-CE8AC48AE09C}">
      <dgm:prSet/>
      <dgm:spPr/>
      <dgm:t>
        <a:bodyPr/>
        <a:lstStyle/>
        <a:p>
          <a:endParaRPr lang="en-US"/>
        </a:p>
      </dgm:t>
    </dgm:pt>
    <dgm:pt modelId="{A044A9E1-52D6-463E-A4C4-357F8E7065A9}" type="sibTrans" cxnId="{074B7DF5-7620-4F04-81DA-CE8AC48AE09C}">
      <dgm:prSet/>
      <dgm:spPr/>
      <dgm:t>
        <a:bodyPr/>
        <a:lstStyle/>
        <a:p>
          <a:endParaRPr lang="en-US"/>
        </a:p>
      </dgm:t>
    </dgm:pt>
    <dgm:pt modelId="{CB7A92D6-5A8C-4C36-B40D-FC25225875D4}">
      <dgm:prSet phldrT="[Text]" custT="1"/>
      <dgm:spPr/>
      <dgm:t>
        <a:bodyPr/>
        <a:lstStyle/>
        <a:p>
          <a:r>
            <a:rPr lang="en-US" sz="900" dirty="0" smtClean="0"/>
            <a:t>DBCC CHECKDB</a:t>
          </a:r>
          <a:endParaRPr lang="en-US" sz="900" dirty="0"/>
        </a:p>
      </dgm:t>
    </dgm:pt>
    <dgm:pt modelId="{6D9E374E-EB54-45BD-9BB1-2C798D2A06E8}" type="parTrans" cxnId="{4354DDCE-ADB3-498E-958E-2A8F3D3D6958}">
      <dgm:prSet/>
      <dgm:spPr/>
      <dgm:t>
        <a:bodyPr/>
        <a:lstStyle/>
        <a:p>
          <a:endParaRPr lang="en-US"/>
        </a:p>
      </dgm:t>
    </dgm:pt>
    <dgm:pt modelId="{8F1DDDB8-529A-4720-9554-09BBFD7A208E}" type="sibTrans" cxnId="{4354DDCE-ADB3-498E-958E-2A8F3D3D6958}">
      <dgm:prSet/>
      <dgm:spPr/>
      <dgm:t>
        <a:bodyPr/>
        <a:lstStyle/>
        <a:p>
          <a:endParaRPr lang="en-US"/>
        </a:p>
      </dgm:t>
    </dgm:pt>
    <dgm:pt modelId="{A134A8AD-3CD0-4ED7-B724-27346E1AC17E}">
      <dgm:prSet phldrT="[Text]" custT="1"/>
      <dgm:spPr/>
      <dgm:t>
        <a:bodyPr/>
        <a:lstStyle/>
        <a:p>
          <a:r>
            <a:rPr lang="en-US" sz="900" dirty="0" smtClean="0"/>
            <a:t>Version Store</a:t>
          </a:r>
          <a:endParaRPr lang="en-US" sz="900" dirty="0"/>
        </a:p>
      </dgm:t>
    </dgm:pt>
    <dgm:pt modelId="{15D81DF1-020A-460D-8C99-00E37FB48E34}" type="parTrans" cxnId="{06B6EE6B-66D1-4EF5-9113-8A47D313532C}">
      <dgm:prSet/>
      <dgm:spPr/>
      <dgm:t>
        <a:bodyPr/>
        <a:lstStyle/>
        <a:p>
          <a:endParaRPr lang="en-US"/>
        </a:p>
      </dgm:t>
    </dgm:pt>
    <dgm:pt modelId="{2A0DB38C-549F-4372-B015-5C8F536AC229}" type="sibTrans" cxnId="{06B6EE6B-66D1-4EF5-9113-8A47D313532C}">
      <dgm:prSet/>
      <dgm:spPr/>
      <dgm:t>
        <a:bodyPr/>
        <a:lstStyle/>
        <a:p>
          <a:endParaRPr lang="en-US"/>
        </a:p>
      </dgm:t>
    </dgm:pt>
    <dgm:pt modelId="{EEBB77C7-FC6B-4ABC-ACF9-C200477CDF46}">
      <dgm:prSet phldrT="[Text]" custT="1"/>
      <dgm:spPr/>
      <dgm:t>
        <a:bodyPr/>
        <a:lstStyle/>
        <a:p>
          <a:r>
            <a:rPr lang="en-US" sz="900" dirty="0" smtClean="0"/>
            <a:t>Table variables</a:t>
          </a:r>
          <a:endParaRPr lang="en-US" sz="900" dirty="0"/>
        </a:p>
      </dgm:t>
    </dgm:pt>
    <dgm:pt modelId="{123145C7-C22D-46DB-A246-8ED7652203B8}" type="parTrans" cxnId="{48293F41-0A54-4B1E-BABC-16949BA6832C}">
      <dgm:prSet/>
      <dgm:spPr/>
      <dgm:t>
        <a:bodyPr/>
        <a:lstStyle/>
        <a:p>
          <a:endParaRPr lang="en-US"/>
        </a:p>
      </dgm:t>
    </dgm:pt>
    <dgm:pt modelId="{364EA607-6A64-4961-854F-A49E8005CE9E}" type="sibTrans" cxnId="{48293F41-0A54-4B1E-BABC-16949BA6832C}">
      <dgm:prSet/>
      <dgm:spPr/>
      <dgm:t>
        <a:bodyPr/>
        <a:lstStyle/>
        <a:p>
          <a:endParaRPr lang="en-US"/>
        </a:p>
      </dgm:t>
    </dgm:pt>
    <dgm:pt modelId="{9A8107BB-A6C7-40C6-9C61-29DF23259D21}">
      <dgm:prSet phldrT="[Text]" custT="1"/>
      <dgm:spPr/>
      <dgm:t>
        <a:bodyPr/>
        <a:lstStyle/>
        <a:p>
          <a:r>
            <a:rPr lang="en-US" sz="900" dirty="0" smtClean="0"/>
            <a:t>Cursors</a:t>
          </a:r>
          <a:endParaRPr lang="en-US" sz="900" dirty="0"/>
        </a:p>
      </dgm:t>
    </dgm:pt>
    <dgm:pt modelId="{98B5A689-B6A6-4D80-931A-453056F6C32E}" type="parTrans" cxnId="{B9E3E807-2107-4B23-B8AC-5953C8FBCB61}">
      <dgm:prSet/>
      <dgm:spPr/>
      <dgm:t>
        <a:bodyPr/>
        <a:lstStyle/>
        <a:p>
          <a:endParaRPr lang="en-US"/>
        </a:p>
      </dgm:t>
    </dgm:pt>
    <dgm:pt modelId="{5421971A-985E-42D1-848F-5F7308893526}" type="sibTrans" cxnId="{B9E3E807-2107-4B23-B8AC-5953C8FBCB61}">
      <dgm:prSet/>
      <dgm:spPr/>
      <dgm:t>
        <a:bodyPr/>
        <a:lstStyle/>
        <a:p>
          <a:endParaRPr lang="en-US"/>
        </a:p>
      </dgm:t>
    </dgm:pt>
    <dgm:pt modelId="{26EBC5E9-D4D7-4F7C-A9FD-7036F31CC44B}">
      <dgm:prSet phldrT="[Text]" custT="1"/>
      <dgm:spPr/>
      <dgm:t>
        <a:bodyPr/>
        <a:lstStyle/>
        <a:p>
          <a:r>
            <a:rPr lang="en-US" sz="900" dirty="0" smtClean="0"/>
            <a:t>Worktables</a:t>
          </a:r>
          <a:endParaRPr lang="en-US" sz="900" dirty="0"/>
        </a:p>
      </dgm:t>
    </dgm:pt>
    <dgm:pt modelId="{04F8DA43-1145-4B79-9D1D-DD5AC61F39F5}" type="parTrans" cxnId="{DFBDC501-14BF-4F97-A37C-12FB58FECD76}">
      <dgm:prSet/>
      <dgm:spPr/>
      <dgm:t>
        <a:bodyPr/>
        <a:lstStyle/>
        <a:p>
          <a:endParaRPr lang="en-US"/>
        </a:p>
      </dgm:t>
    </dgm:pt>
    <dgm:pt modelId="{ACD326D8-D60D-4702-8997-D592A496CAB6}" type="sibTrans" cxnId="{DFBDC501-14BF-4F97-A37C-12FB58FECD76}">
      <dgm:prSet/>
      <dgm:spPr/>
      <dgm:t>
        <a:bodyPr/>
        <a:lstStyle/>
        <a:p>
          <a:endParaRPr lang="en-US"/>
        </a:p>
      </dgm:t>
    </dgm:pt>
    <dgm:pt modelId="{B9306232-487E-4E18-8F1F-1BE373FC639E}">
      <dgm:prSet phldrT="[Text]" custT="1"/>
      <dgm:spPr/>
      <dgm:t>
        <a:bodyPr/>
        <a:lstStyle/>
        <a:p>
          <a:r>
            <a:rPr lang="en-US" sz="900" dirty="0" smtClean="0"/>
            <a:t>Online Index Rebuilds</a:t>
          </a:r>
          <a:endParaRPr lang="en-US" sz="900" dirty="0"/>
        </a:p>
      </dgm:t>
    </dgm:pt>
    <dgm:pt modelId="{7FCE1053-13BD-403E-BA6D-5DEA7F4544C0}" type="parTrans" cxnId="{957B4725-CEE2-46EE-A800-023FAA987D0D}">
      <dgm:prSet/>
      <dgm:spPr/>
      <dgm:t>
        <a:bodyPr/>
        <a:lstStyle/>
        <a:p>
          <a:endParaRPr lang="en-US"/>
        </a:p>
      </dgm:t>
    </dgm:pt>
    <dgm:pt modelId="{20B76C21-FA65-4A09-972D-77B41E509632}" type="sibTrans" cxnId="{957B4725-CEE2-46EE-A800-023FAA987D0D}">
      <dgm:prSet/>
      <dgm:spPr/>
      <dgm:t>
        <a:bodyPr/>
        <a:lstStyle/>
        <a:p>
          <a:endParaRPr lang="en-US"/>
        </a:p>
      </dgm:t>
    </dgm:pt>
    <dgm:pt modelId="{39D46363-3D78-42ED-9D0A-1AA7003037B5}">
      <dgm:prSet phldrT="[Text]" custT="1"/>
      <dgm:spPr/>
      <dgm:t>
        <a:bodyPr/>
        <a:lstStyle/>
        <a:p>
          <a:r>
            <a:rPr lang="en-US" sz="900" dirty="0" smtClean="0"/>
            <a:t>After Triggers</a:t>
          </a:r>
          <a:endParaRPr lang="en-US" sz="900" dirty="0"/>
        </a:p>
      </dgm:t>
    </dgm:pt>
    <dgm:pt modelId="{918B65AD-A92F-4659-9D4D-C83A9853826E}" type="parTrans" cxnId="{4DEB99B3-378F-40E2-AF36-8F4DE1CD9F53}">
      <dgm:prSet/>
      <dgm:spPr/>
      <dgm:t>
        <a:bodyPr/>
        <a:lstStyle/>
        <a:p>
          <a:endParaRPr lang="en-US"/>
        </a:p>
      </dgm:t>
    </dgm:pt>
    <dgm:pt modelId="{21CEB525-850F-49C6-9E1B-9C36E0168AE3}" type="sibTrans" cxnId="{4DEB99B3-378F-40E2-AF36-8F4DE1CD9F53}">
      <dgm:prSet/>
      <dgm:spPr/>
      <dgm:t>
        <a:bodyPr/>
        <a:lstStyle/>
        <a:p>
          <a:endParaRPr lang="en-US"/>
        </a:p>
      </dgm:t>
    </dgm:pt>
    <dgm:pt modelId="{883FDBDA-4957-4C64-A07F-E1DA27BB84FA}" type="pres">
      <dgm:prSet presAssocID="{C3A37446-E665-49CE-B66E-484FB6A09DA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EF2B7-C466-483E-A034-874E415BBAFF}" type="pres">
      <dgm:prSet presAssocID="{70965A16-B2E6-4015-8DC1-9D84793FC3C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C13A0-0868-4A33-828E-B9D662DAE9E1}" type="pres">
      <dgm:prSet presAssocID="{70965A16-B2E6-4015-8DC1-9D84793FC3CB}" presName="spNode" presStyleCnt="0"/>
      <dgm:spPr/>
      <dgm:t>
        <a:bodyPr/>
        <a:lstStyle/>
        <a:p>
          <a:endParaRPr lang="en-US"/>
        </a:p>
      </dgm:t>
    </dgm:pt>
    <dgm:pt modelId="{07C10E2F-D7D8-4CBA-AB84-A094D8F04C2A}" type="pres">
      <dgm:prSet presAssocID="{A044A9E1-52D6-463E-A4C4-357F8E7065A9}" presName="sibTrans" presStyleLbl="sibTrans1D1" presStyleIdx="0" presStyleCnt="8"/>
      <dgm:spPr/>
      <dgm:t>
        <a:bodyPr/>
        <a:lstStyle/>
        <a:p>
          <a:endParaRPr lang="en-US"/>
        </a:p>
      </dgm:t>
    </dgm:pt>
    <dgm:pt modelId="{E045E70E-F461-4E57-9F17-BDA55CEFAFBC}" type="pres">
      <dgm:prSet presAssocID="{EEBB77C7-FC6B-4ABC-ACF9-C200477CDF4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BAC74-D95D-4FA8-B10A-370DC4CDEBBE}" type="pres">
      <dgm:prSet presAssocID="{EEBB77C7-FC6B-4ABC-ACF9-C200477CDF46}" presName="spNode" presStyleCnt="0"/>
      <dgm:spPr/>
      <dgm:t>
        <a:bodyPr/>
        <a:lstStyle/>
        <a:p>
          <a:endParaRPr lang="en-US"/>
        </a:p>
      </dgm:t>
    </dgm:pt>
    <dgm:pt modelId="{BFD3DF37-C705-435E-8E61-2652F17A5A33}" type="pres">
      <dgm:prSet presAssocID="{364EA607-6A64-4961-854F-A49E8005CE9E}" presName="sibTrans" presStyleLbl="sibTrans1D1" presStyleIdx="1" presStyleCnt="8"/>
      <dgm:spPr/>
      <dgm:t>
        <a:bodyPr/>
        <a:lstStyle/>
        <a:p>
          <a:endParaRPr lang="en-US"/>
        </a:p>
      </dgm:t>
    </dgm:pt>
    <dgm:pt modelId="{3E069702-036E-462F-902A-CA8CDC32DE54}" type="pres">
      <dgm:prSet presAssocID="{9A8107BB-A6C7-40C6-9C61-29DF23259D2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C6DFD-FE73-4DA7-BB46-9E9B536A0F27}" type="pres">
      <dgm:prSet presAssocID="{9A8107BB-A6C7-40C6-9C61-29DF23259D21}" presName="spNode" presStyleCnt="0"/>
      <dgm:spPr/>
      <dgm:t>
        <a:bodyPr/>
        <a:lstStyle/>
        <a:p>
          <a:endParaRPr lang="en-US"/>
        </a:p>
      </dgm:t>
    </dgm:pt>
    <dgm:pt modelId="{194BEDA0-B3BC-4AF5-9F4D-C1F91A0E4673}" type="pres">
      <dgm:prSet presAssocID="{5421971A-985E-42D1-848F-5F7308893526}" presName="sibTrans" presStyleLbl="sibTrans1D1" presStyleIdx="2" presStyleCnt="8"/>
      <dgm:spPr/>
      <dgm:t>
        <a:bodyPr/>
        <a:lstStyle/>
        <a:p>
          <a:endParaRPr lang="en-US"/>
        </a:p>
      </dgm:t>
    </dgm:pt>
    <dgm:pt modelId="{9E9BCAFB-02C1-4E98-878B-1E01AA4E49FF}" type="pres">
      <dgm:prSet presAssocID="{26EBC5E9-D4D7-4F7C-A9FD-7036F31CC44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5E42E-357F-45F0-A2E4-C888E4A12D6A}" type="pres">
      <dgm:prSet presAssocID="{26EBC5E9-D4D7-4F7C-A9FD-7036F31CC44B}" presName="spNode" presStyleCnt="0"/>
      <dgm:spPr/>
      <dgm:t>
        <a:bodyPr/>
        <a:lstStyle/>
        <a:p>
          <a:endParaRPr lang="en-US"/>
        </a:p>
      </dgm:t>
    </dgm:pt>
    <dgm:pt modelId="{8E9EFE21-58A0-4061-8B64-DD32CD3FEC96}" type="pres">
      <dgm:prSet presAssocID="{ACD326D8-D60D-4702-8997-D592A496CAB6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EB9A72A-9506-4E85-86EA-4FFB81180C80}" type="pres">
      <dgm:prSet presAssocID="{CB7A92D6-5A8C-4C36-B40D-FC25225875D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953D-DDE5-47AF-A57B-0F469C36EB28}" type="pres">
      <dgm:prSet presAssocID="{CB7A92D6-5A8C-4C36-B40D-FC25225875D4}" presName="spNode" presStyleCnt="0"/>
      <dgm:spPr/>
      <dgm:t>
        <a:bodyPr/>
        <a:lstStyle/>
        <a:p>
          <a:endParaRPr lang="en-US"/>
        </a:p>
      </dgm:t>
    </dgm:pt>
    <dgm:pt modelId="{3D145BD0-84B0-4798-ACD7-2DC604232A08}" type="pres">
      <dgm:prSet presAssocID="{8F1DDDB8-529A-4720-9554-09BBFD7A208E}" presName="sibTrans" presStyleLbl="sibTrans1D1" presStyleIdx="4" presStyleCnt="8"/>
      <dgm:spPr/>
      <dgm:t>
        <a:bodyPr/>
        <a:lstStyle/>
        <a:p>
          <a:endParaRPr lang="en-US"/>
        </a:p>
      </dgm:t>
    </dgm:pt>
    <dgm:pt modelId="{96C85F54-3893-481E-9F40-C0D7CFACDFE4}" type="pres">
      <dgm:prSet presAssocID="{A134A8AD-3CD0-4ED7-B724-27346E1AC17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A9FDA-9074-4595-AF43-4DE627E536BB}" type="pres">
      <dgm:prSet presAssocID="{A134A8AD-3CD0-4ED7-B724-27346E1AC17E}" presName="spNode" presStyleCnt="0"/>
      <dgm:spPr/>
      <dgm:t>
        <a:bodyPr/>
        <a:lstStyle/>
        <a:p>
          <a:endParaRPr lang="en-US"/>
        </a:p>
      </dgm:t>
    </dgm:pt>
    <dgm:pt modelId="{12432520-E79A-4037-9BF8-EB33315A9AA0}" type="pres">
      <dgm:prSet presAssocID="{2A0DB38C-549F-4372-B015-5C8F536AC229}" presName="sibTrans" presStyleLbl="sibTrans1D1" presStyleIdx="5" presStyleCnt="8"/>
      <dgm:spPr/>
      <dgm:t>
        <a:bodyPr/>
        <a:lstStyle/>
        <a:p>
          <a:endParaRPr lang="en-US"/>
        </a:p>
      </dgm:t>
    </dgm:pt>
    <dgm:pt modelId="{DC27724F-DB00-49A8-9627-3B6D056B10CA}" type="pres">
      <dgm:prSet presAssocID="{B9306232-487E-4E18-8F1F-1BE373FC639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09E8B-4DF0-46E4-B895-C8E03B5EBB78}" type="pres">
      <dgm:prSet presAssocID="{B9306232-487E-4E18-8F1F-1BE373FC639E}" presName="spNode" presStyleCnt="0"/>
      <dgm:spPr/>
      <dgm:t>
        <a:bodyPr/>
        <a:lstStyle/>
        <a:p>
          <a:endParaRPr lang="en-US"/>
        </a:p>
      </dgm:t>
    </dgm:pt>
    <dgm:pt modelId="{BA9BE3CF-8EDD-4B8F-BC11-EFDC91C3E56A}" type="pres">
      <dgm:prSet presAssocID="{20B76C21-FA65-4A09-972D-77B41E509632}" presName="sibTrans" presStyleLbl="sibTrans1D1" presStyleIdx="6" presStyleCnt="8"/>
      <dgm:spPr/>
      <dgm:t>
        <a:bodyPr/>
        <a:lstStyle/>
        <a:p>
          <a:endParaRPr lang="en-US"/>
        </a:p>
      </dgm:t>
    </dgm:pt>
    <dgm:pt modelId="{889609F8-F4D5-4BEE-BABE-5429CBE4C85E}" type="pres">
      <dgm:prSet presAssocID="{39D46363-3D78-42ED-9D0A-1AA7003037B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B2C82-1F29-4D9F-B078-D0D7635370AA}" type="pres">
      <dgm:prSet presAssocID="{39D46363-3D78-42ED-9D0A-1AA7003037B5}" presName="spNode" presStyleCnt="0"/>
      <dgm:spPr/>
      <dgm:t>
        <a:bodyPr/>
        <a:lstStyle/>
        <a:p>
          <a:endParaRPr lang="en-US"/>
        </a:p>
      </dgm:t>
    </dgm:pt>
    <dgm:pt modelId="{A9A855AE-BFAB-4B3C-94FA-1D4FB739A0CD}" type="pres">
      <dgm:prSet presAssocID="{21CEB525-850F-49C6-9E1B-9C36E0168AE3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4DEB99B3-378F-40E2-AF36-8F4DE1CD9F53}" srcId="{C3A37446-E665-49CE-B66E-484FB6A09DA1}" destId="{39D46363-3D78-42ED-9D0A-1AA7003037B5}" srcOrd="7" destOrd="0" parTransId="{918B65AD-A92F-4659-9D4D-C83A9853826E}" sibTransId="{21CEB525-850F-49C6-9E1B-9C36E0168AE3}"/>
    <dgm:cxn modelId="{4354DDCE-ADB3-498E-958E-2A8F3D3D6958}" srcId="{C3A37446-E665-49CE-B66E-484FB6A09DA1}" destId="{CB7A92D6-5A8C-4C36-B40D-FC25225875D4}" srcOrd="4" destOrd="0" parTransId="{6D9E374E-EB54-45BD-9BB1-2C798D2A06E8}" sibTransId="{8F1DDDB8-529A-4720-9554-09BBFD7A208E}"/>
    <dgm:cxn modelId="{074B7DF5-7620-4F04-81DA-CE8AC48AE09C}" srcId="{C3A37446-E665-49CE-B66E-484FB6A09DA1}" destId="{70965A16-B2E6-4015-8DC1-9D84793FC3CB}" srcOrd="0" destOrd="0" parTransId="{F35C92CC-B447-432D-9D83-D24E2601B4A5}" sibTransId="{A044A9E1-52D6-463E-A4C4-357F8E7065A9}"/>
    <dgm:cxn modelId="{70876388-B426-471C-A469-904BAFAD9413}" type="presOf" srcId="{20B76C21-FA65-4A09-972D-77B41E509632}" destId="{BA9BE3CF-8EDD-4B8F-BC11-EFDC91C3E56A}" srcOrd="0" destOrd="0" presId="urn:microsoft.com/office/officeart/2005/8/layout/cycle6"/>
    <dgm:cxn modelId="{4E2D160C-79D7-404B-8631-3F4C4442BF27}" type="presOf" srcId="{8F1DDDB8-529A-4720-9554-09BBFD7A208E}" destId="{3D145BD0-84B0-4798-ACD7-2DC604232A08}" srcOrd="0" destOrd="0" presId="urn:microsoft.com/office/officeart/2005/8/layout/cycle6"/>
    <dgm:cxn modelId="{FD18B088-B6F9-4CD1-B617-CD9CEA8B3064}" type="presOf" srcId="{EEBB77C7-FC6B-4ABC-ACF9-C200477CDF46}" destId="{E045E70E-F461-4E57-9F17-BDA55CEFAFBC}" srcOrd="0" destOrd="0" presId="urn:microsoft.com/office/officeart/2005/8/layout/cycle6"/>
    <dgm:cxn modelId="{06B6EE6B-66D1-4EF5-9113-8A47D313532C}" srcId="{C3A37446-E665-49CE-B66E-484FB6A09DA1}" destId="{A134A8AD-3CD0-4ED7-B724-27346E1AC17E}" srcOrd="5" destOrd="0" parTransId="{15D81DF1-020A-460D-8C99-00E37FB48E34}" sibTransId="{2A0DB38C-549F-4372-B015-5C8F536AC229}"/>
    <dgm:cxn modelId="{1D651F24-9DEC-46B4-8B3A-22BA519E7159}" type="presOf" srcId="{ACD326D8-D60D-4702-8997-D592A496CAB6}" destId="{8E9EFE21-58A0-4061-8B64-DD32CD3FEC96}" srcOrd="0" destOrd="0" presId="urn:microsoft.com/office/officeart/2005/8/layout/cycle6"/>
    <dgm:cxn modelId="{BFDE7D0D-9557-4DBF-AC62-4A61B08039F2}" type="presOf" srcId="{B9306232-487E-4E18-8F1F-1BE373FC639E}" destId="{DC27724F-DB00-49A8-9627-3B6D056B10CA}" srcOrd="0" destOrd="0" presId="urn:microsoft.com/office/officeart/2005/8/layout/cycle6"/>
    <dgm:cxn modelId="{B9E3E807-2107-4B23-B8AC-5953C8FBCB61}" srcId="{C3A37446-E665-49CE-B66E-484FB6A09DA1}" destId="{9A8107BB-A6C7-40C6-9C61-29DF23259D21}" srcOrd="2" destOrd="0" parTransId="{98B5A689-B6A6-4D80-931A-453056F6C32E}" sibTransId="{5421971A-985E-42D1-848F-5F7308893526}"/>
    <dgm:cxn modelId="{6666A2BC-4B6F-4DC5-99B6-5194CB93A4F0}" type="presOf" srcId="{364EA607-6A64-4961-854F-A49E8005CE9E}" destId="{BFD3DF37-C705-435E-8E61-2652F17A5A33}" srcOrd="0" destOrd="0" presId="urn:microsoft.com/office/officeart/2005/8/layout/cycle6"/>
    <dgm:cxn modelId="{957B4725-CEE2-46EE-A800-023FAA987D0D}" srcId="{C3A37446-E665-49CE-B66E-484FB6A09DA1}" destId="{B9306232-487E-4E18-8F1F-1BE373FC639E}" srcOrd="6" destOrd="0" parTransId="{7FCE1053-13BD-403E-BA6D-5DEA7F4544C0}" sibTransId="{20B76C21-FA65-4A09-972D-77B41E509632}"/>
    <dgm:cxn modelId="{4E4A4802-1F81-4DEA-AE91-F9B49EFD04E0}" type="presOf" srcId="{A134A8AD-3CD0-4ED7-B724-27346E1AC17E}" destId="{96C85F54-3893-481E-9F40-C0D7CFACDFE4}" srcOrd="0" destOrd="0" presId="urn:microsoft.com/office/officeart/2005/8/layout/cycle6"/>
    <dgm:cxn modelId="{DFBDC501-14BF-4F97-A37C-12FB58FECD76}" srcId="{C3A37446-E665-49CE-B66E-484FB6A09DA1}" destId="{26EBC5E9-D4D7-4F7C-A9FD-7036F31CC44B}" srcOrd="3" destOrd="0" parTransId="{04F8DA43-1145-4B79-9D1D-DD5AC61F39F5}" sibTransId="{ACD326D8-D60D-4702-8997-D592A496CAB6}"/>
    <dgm:cxn modelId="{6354B068-5E95-4FC5-97CE-5D54DA2F3D65}" type="presOf" srcId="{2A0DB38C-549F-4372-B015-5C8F536AC229}" destId="{12432520-E79A-4037-9BF8-EB33315A9AA0}" srcOrd="0" destOrd="0" presId="urn:microsoft.com/office/officeart/2005/8/layout/cycle6"/>
    <dgm:cxn modelId="{A1BCD8A1-1648-47F2-B8C5-02181FE631B8}" type="presOf" srcId="{A044A9E1-52D6-463E-A4C4-357F8E7065A9}" destId="{07C10E2F-D7D8-4CBA-AB84-A094D8F04C2A}" srcOrd="0" destOrd="0" presId="urn:microsoft.com/office/officeart/2005/8/layout/cycle6"/>
    <dgm:cxn modelId="{48293F41-0A54-4B1E-BABC-16949BA6832C}" srcId="{C3A37446-E665-49CE-B66E-484FB6A09DA1}" destId="{EEBB77C7-FC6B-4ABC-ACF9-C200477CDF46}" srcOrd="1" destOrd="0" parTransId="{123145C7-C22D-46DB-A246-8ED7652203B8}" sibTransId="{364EA607-6A64-4961-854F-A49E8005CE9E}"/>
    <dgm:cxn modelId="{16D6F675-C9C6-4FD8-90F9-CA5EEDA824CA}" type="presOf" srcId="{26EBC5E9-D4D7-4F7C-A9FD-7036F31CC44B}" destId="{9E9BCAFB-02C1-4E98-878B-1E01AA4E49FF}" srcOrd="0" destOrd="0" presId="urn:microsoft.com/office/officeart/2005/8/layout/cycle6"/>
    <dgm:cxn modelId="{E0F06C51-76FD-412F-B6A4-B66248DF7BC1}" type="presOf" srcId="{39D46363-3D78-42ED-9D0A-1AA7003037B5}" destId="{889609F8-F4D5-4BEE-BABE-5429CBE4C85E}" srcOrd="0" destOrd="0" presId="urn:microsoft.com/office/officeart/2005/8/layout/cycle6"/>
    <dgm:cxn modelId="{69AF4344-1BAE-490A-9EEE-8B6233989525}" type="presOf" srcId="{70965A16-B2E6-4015-8DC1-9D84793FC3CB}" destId="{B30EF2B7-C466-483E-A034-874E415BBAFF}" srcOrd="0" destOrd="0" presId="urn:microsoft.com/office/officeart/2005/8/layout/cycle6"/>
    <dgm:cxn modelId="{EA4689C0-CEFB-49B4-9A57-3666D1A97473}" type="presOf" srcId="{21CEB525-850F-49C6-9E1B-9C36E0168AE3}" destId="{A9A855AE-BFAB-4B3C-94FA-1D4FB739A0CD}" srcOrd="0" destOrd="0" presId="urn:microsoft.com/office/officeart/2005/8/layout/cycle6"/>
    <dgm:cxn modelId="{37C9C73C-CD0B-4A31-BF91-BE9E02C618E0}" type="presOf" srcId="{CB7A92D6-5A8C-4C36-B40D-FC25225875D4}" destId="{8EB9A72A-9506-4E85-86EA-4FFB81180C80}" srcOrd="0" destOrd="0" presId="urn:microsoft.com/office/officeart/2005/8/layout/cycle6"/>
    <dgm:cxn modelId="{440D1F88-A986-43EE-B34C-1CD1CF702564}" type="presOf" srcId="{9A8107BB-A6C7-40C6-9C61-29DF23259D21}" destId="{3E069702-036E-462F-902A-CA8CDC32DE54}" srcOrd="0" destOrd="0" presId="urn:microsoft.com/office/officeart/2005/8/layout/cycle6"/>
    <dgm:cxn modelId="{5EC12C13-7D81-412F-AB42-411F03AC5FEF}" type="presOf" srcId="{C3A37446-E665-49CE-B66E-484FB6A09DA1}" destId="{883FDBDA-4957-4C64-A07F-E1DA27BB84FA}" srcOrd="0" destOrd="0" presId="urn:microsoft.com/office/officeart/2005/8/layout/cycle6"/>
    <dgm:cxn modelId="{000F66AF-3D49-4E38-9FF2-043D1DF18ED0}" type="presOf" srcId="{5421971A-985E-42D1-848F-5F7308893526}" destId="{194BEDA0-B3BC-4AF5-9F4D-C1F91A0E4673}" srcOrd="0" destOrd="0" presId="urn:microsoft.com/office/officeart/2005/8/layout/cycle6"/>
    <dgm:cxn modelId="{837FEE58-BB3F-4B4D-B7B8-E9B2B446C3BE}" type="presParOf" srcId="{883FDBDA-4957-4C64-A07F-E1DA27BB84FA}" destId="{B30EF2B7-C466-483E-A034-874E415BBAFF}" srcOrd="0" destOrd="0" presId="urn:microsoft.com/office/officeart/2005/8/layout/cycle6"/>
    <dgm:cxn modelId="{AE31EF99-851B-4081-8868-447CD13297B7}" type="presParOf" srcId="{883FDBDA-4957-4C64-A07F-E1DA27BB84FA}" destId="{86AC13A0-0868-4A33-828E-B9D662DAE9E1}" srcOrd="1" destOrd="0" presId="urn:microsoft.com/office/officeart/2005/8/layout/cycle6"/>
    <dgm:cxn modelId="{CD4E2E03-B4D3-4D53-B9F0-AF553D135ABE}" type="presParOf" srcId="{883FDBDA-4957-4C64-A07F-E1DA27BB84FA}" destId="{07C10E2F-D7D8-4CBA-AB84-A094D8F04C2A}" srcOrd="2" destOrd="0" presId="urn:microsoft.com/office/officeart/2005/8/layout/cycle6"/>
    <dgm:cxn modelId="{F29D0F25-D632-4034-8364-404333013738}" type="presParOf" srcId="{883FDBDA-4957-4C64-A07F-E1DA27BB84FA}" destId="{E045E70E-F461-4E57-9F17-BDA55CEFAFBC}" srcOrd="3" destOrd="0" presId="urn:microsoft.com/office/officeart/2005/8/layout/cycle6"/>
    <dgm:cxn modelId="{DDA6A786-803E-4707-BB56-60A9DDFDFD1A}" type="presParOf" srcId="{883FDBDA-4957-4C64-A07F-E1DA27BB84FA}" destId="{43CBAC74-D95D-4FA8-B10A-370DC4CDEBBE}" srcOrd="4" destOrd="0" presId="urn:microsoft.com/office/officeart/2005/8/layout/cycle6"/>
    <dgm:cxn modelId="{1FED0BDD-1AB7-4945-BEA1-33830745D82D}" type="presParOf" srcId="{883FDBDA-4957-4C64-A07F-E1DA27BB84FA}" destId="{BFD3DF37-C705-435E-8E61-2652F17A5A33}" srcOrd="5" destOrd="0" presId="urn:microsoft.com/office/officeart/2005/8/layout/cycle6"/>
    <dgm:cxn modelId="{CCD81786-060D-4D29-ADA9-A8C83EF2917D}" type="presParOf" srcId="{883FDBDA-4957-4C64-A07F-E1DA27BB84FA}" destId="{3E069702-036E-462F-902A-CA8CDC32DE54}" srcOrd="6" destOrd="0" presId="urn:microsoft.com/office/officeart/2005/8/layout/cycle6"/>
    <dgm:cxn modelId="{0B150627-4A8B-48A3-8391-B41E767270DA}" type="presParOf" srcId="{883FDBDA-4957-4C64-A07F-E1DA27BB84FA}" destId="{019C6DFD-FE73-4DA7-BB46-9E9B536A0F27}" srcOrd="7" destOrd="0" presId="urn:microsoft.com/office/officeart/2005/8/layout/cycle6"/>
    <dgm:cxn modelId="{A0078D3B-C275-41A3-8D1B-38DCE0C137EF}" type="presParOf" srcId="{883FDBDA-4957-4C64-A07F-E1DA27BB84FA}" destId="{194BEDA0-B3BC-4AF5-9F4D-C1F91A0E4673}" srcOrd="8" destOrd="0" presId="urn:microsoft.com/office/officeart/2005/8/layout/cycle6"/>
    <dgm:cxn modelId="{551EF731-F223-48E2-B6C8-2C9C26048F8B}" type="presParOf" srcId="{883FDBDA-4957-4C64-A07F-E1DA27BB84FA}" destId="{9E9BCAFB-02C1-4E98-878B-1E01AA4E49FF}" srcOrd="9" destOrd="0" presId="urn:microsoft.com/office/officeart/2005/8/layout/cycle6"/>
    <dgm:cxn modelId="{DBA58043-400F-4503-9DA5-52AA1E0B628F}" type="presParOf" srcId="{883FDBDA-4957-4C64-A07F-E1DA27BB84FA}" destId="{FBA5E42E-357F-45F0-A2E4-C888E4A12D6A}" srcOrd="10" destOrd="0" presId="urn:microsoft.com/office/officeart/2005/8/layout/cycle6"/>
    <dgm:cxn modelId="{B9A37F75-F8E1-44F4-B61A-B47332FED9D1}" type="presParOf" srcId="{883FDBDA-4957-4C64-A07F-E1DA27BB84FA}" destId="{8E9EFE21-58A0-4061-8B64-DD32CD3FEC96}" srcOrd="11" destOrd="0" presId="urn:microsoft.com/office/officeart/2005/8/layout/cycle6"/>
    <dgm:cxn modelId="{E386D521-31A8-452F-8D34-6E84786736CF}" type="presParOf" srcId="{883FDBDA-4957-4C64-A07F-E1DA27BB84FA}" destId="{8EB9A72A-9506-4E85-86EA-4FFB81180C80}" srcOrd="12" destOrd="0" presId="urn:microsoft.com/office/officeart/2005/8/layout/cycle6"/>
    <dgm:cxn modelId="{4A5CE375-42B1-4DDB-A7ED-63B66E078D61}" type="presParOf" srcId="{883FDBDA-4957-4C64-A07F-E1DA27BB84FA}" destId="{B7A0953D-DDE5-47AF-A57B-0F469C36EB28}" srcOrd="13" destOrd="0" presId="urn:microsoft.com/office/officeart/2005/8/layout/cycle6"/>
    <dgm:cxn modelId="{4F347BCF-1552-416E-B798-0F15AB220FE9}" type="presParOf" srcId="{883FDBDA-4957-4C64-A07F-E1DA27BB84FA}" destId="{3D145BD0-84B0-4798-ACD7-2DC604232A08}" srcOrd="14" destOrd="0" presId="urn:microsoft.com/office/officeart/2005/8/layout/cycle6"/>
    <dgm:cxn modelId="{226E943B-FEA5-4076-825D-1D0B86ED2F4B}" type="presParOf" srcId="{883FDBDA-4957-4C64-A07F-E1DA27BB84FA}" destId="{96C85F54-3893-481E-9F40-C0D7CFACDFE4}" srcOrd="15" destOrd="0" presId="urn:microsoft.com/office/officeart/2005/8/layout/cycle6"/>
    <dgm:cxn modelId="{2C7FACFE-0A8E-4691-9BF9-A2BE934FD0DA}" type="presParOf" srcId="{883FDBDA-4957-4C64-A07F-E1DA27BB84FA}" destId="{C97A9FDA-9074-4595-AF43-4DE627E536BB}" srcOrd="16" destOrd="0" presId="urn:microsoft.com/office/officeart/2005/8/layout/cycle6"/>
    <dgm:cxn modelId="{7B01A370-6AFA-4C2D-A3B7-FB2DACEFC8C8}" type="presParOf" srcId="{883FDBDA-4957-4C64-A07F-E1DA27BB84FA}" destId="{12432520-E79A-4037-9BF8-EB33315A9AA0}" srcOrd="17" destOrd="0" presId="urn:microsoft.com/office/officeart/2005/8/layout/cycle6"/>
    <dgm:cxn modelId="{4DEA5E8A-4270-44C8-A9A0-764A630C943E}" type="presParOf" srcId="{883FDBDA-4957-4C64-A07F-E1DA27BB84FA}" destId="{DC27724F-DB00-49A8-9627-3B6D056B10CA}" srcOrd="18" destOrd="0" presId="urn:microsoft.com/office/officeart/2005/8/layout/cycle6"/>
    <dgm:cxn modelId="{6382734D-6DB4-432A-9B2B-42F10ACAF4B0}" type="presParOf" srcId="{883FDBDA-4957-4C64-A07F-E1DA27BB84FA}" destId="{8C309E8B-4DF0-46E4-B895-C8E03B5EBB78}" srcOrd="19" destOrd="0" presId="urn:microsoft.com/office/officeart/2005/8/layout/cycle6"/>
    <dgm:cxn modelId="{1150018B-16B6-4DE0-BF87-1F4E154147D9}" type="presParOf" srcId="{883FDBDA-4957-4C64-A07F-E1DA27BB84FA}" destId="{BA9BE3CF-8EDD-4B8F-BC11-EFDC91C3E56A}" srcOrd="20" destOrd="0" presId="urn:microsoft.com/office/officeart/2005/8/layout/cycle6"/>
    <dgm:cxn modelId="{40D68E90-B4DA-4196-90DE-105097FB711D}" type="presParOf" srcId="{883FDBDA-4957-4C64-A07F-E1DA27BB84FA}" destId="{889609F8-F4D5-4BEE-BABE-5429CBE4C85E}" srcOrd="21" destOrd="0" presId="urn:microsoft.com/office/officeart/2005/8/layout/cycle6"/>
    <dgm:cxn modelId="{6A37410B-A194-4FED-BC9C-507EDEDD2ECE}" type="presParOf" srcId="{883FDBDA-4957-4C64-A07F-E1DA27BB84FA}" destId="{05EB2C82-1F29-4D9F-B078-D0D7635370AA}" srcOrd="22" destOrd="0" presId="urn:microsoft.com/office/officeart/2005/8/layout/cycle6"/>
    <dgm:cxn modelId="{59668ADF-1A11-4920-84A6-AE4944BDAF40}" type="presParOf" srcId="{883FDBDA-4957-4C64-A07F-E1DA27BB84FA}" destId="{A9A855AE-BFAB-4B3C-94FA-1D4FB739A0CD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60E00-7023-4986-AA52-914CA58E733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9191A4-A0C7-4D33-990D-428A7A238B8E}">
      <dgm:prSet phldrT="[Text]"/>
      <dgm:spPr/>
      <dgm:t>
        <a:bodyPr/>
        <a:lstStyle/>
        <a:p>
          <a:r>
            <a:rPr lang="en-US" dirty="0" smtClean="0"/>
            <a:t>File Topology</a:t>
          </a:r>
          <a:endParaRPr lang="en-US" dirty="0"/>
        </a:p>
      </dgm:t>
    </dgm:pt>
    <dgm:pt modelId="{9F0F8FAC-A04B-4ABC-A041-1C91C899708E}" type="parTrans" cxnId="{747E2A02-9442-4569-8657-F95C51748465}">
      <dgm:prSet/>
      <dgm:spPr/>
      <dgm:t>
        <a:bodyPr/>
        <a:lstStyle/>
        <a:p>
          <a:endParaRPr lang="en-US"/>
        </a:p>
      </dgm:t>
    </dgm:pt>
    <dgm:pt modelId="{D1E07A19-E993-412C-9145-5B7456C935C6}" type="sibTrans" cxnId="{747E2A02-9442-4569-8657-F95C51748465}">
      <dgm:prSet/>
      <dgm:spPr/>
      <dgm:t>
        <a:bodyPr/>
        <a:lstStyle/>
        <a:p>
          <a:endParaRPr lang="en-US"/>
        </a:p>
      </dgm:t>
    </dgm:pt>
    <dgm:pt modelId="{2D440040-20D7-408D-AC5B-2DAF9ADB359E}">
      <dgm:prSet/>
      <dgm:spPr/>
      <dgm:t>
        <a:bodyPr/>
        <a:lstStyle/>
        <a:p>
          <a:r>
            <a:rPr lang="en-US" smtClean="0"/>
            <a:t>Contention</a:t>
          </a:r>
          <a:endParaRPr lang="en-US" dirty="0" smtClean="0"/>
        </a:p>
      </dgm:t>
    </dgm:pt>
    <dgm:pt modelId="{E3BF7DC5-2837-42CF-9EC0-D6C72E24FF98}" type="parTrans" cxnId="{8BD139E4-67BB-4E3B-84B4-7D5BBF93B4A5}">
      <dgm:prSet/>
      <dgm:spPr/>
      <dgm:t>
        <a:bodyPr/>
        <a:lstStyle/>
        <a:p>
          <a:endParaRPr lang="en-US"/>
        </a:p>
      </dgm:t>
    </dgm:pt>
    <dgm:pt modelId="{DA56A371-5224-41EA-9376-4F8DB05EC78A}" type="sibTrans" cxnId="{8BD139E4-67BB-4E3B-84B4-7D5BBF93B4A5}">
      <dgm:prSet/>
      <dgm:spPr/>
      <dgm:t>
        <a:bodyPr/>
        <a:lstStyle/>
        <a:p>
          <a:endParaRPr lang="en-US"/>
        </a:p>
      </dgm:t>
    </dgm:pt>
    <dgm:pt modelId="{AC94F765-2F69-4B9A-A039-B91A51C3627A}">
      <dgm:prSet/>
      <dgm:spPr/>
      <dgm:t>
        <a:bodyPr/>
        <a:lstStyle/>
        <a:p>
          <a:r>
            <a:rPr lang="en-US" dirty="0" smtClean="0"/>
            <a:t>Version Store</a:t>
          </a:r>
        </a:p>
      </dgm:t>
    </dgm:pt>
    <dgm:pt modelId="{A5421814-4148-435C-BF01-312529129256}" type="parTrans" cxnId="{19A30EBE-F5A0-4426-89E7-874B33C058FC}">
      <dgm:prSet/>
      <dgm:spPr/>
      <dgm:t>
        <a:bodyPr/>
        <a:lstStyle/>
        <a:p>
          <a:endParaRPr lang="en-US"/>
        </a:p>
      </dgm:t>
    </dgm:pt>
    <dgm:pt modelId="{664FAD55-F8AE-4558-9A0B-977A85385A0F}" type="sibTrans" cxnId="{19A30EBE-F5A0-4426-89E7-874B33C058FC}">
      <dgm:prSet/>
      <dgm:spPr/>
      <dgm:t>
        <a:bodyPr/>
        <a:lstStyle/>
        <a:p>
          <a:endParaRPr lang="en-US"/>
        </a:p>
      </dgm:t>
    </dgm:pt>
    <dgm:pt modelId="{63E42722-4103-4CCB-B575-46C95158321E}">
      <dgm:prSet/>
      <dgm:spPr/>
      <dgm:t>
        <a:bodyPr/>
        <a:lstStyle/>
        <a:p>
          <a:r>
            <a:rPr lang="en-US" dirty="0" smtClean="0"/>
            <a:t>Session Space Usage</a:t>
          </a:r>
          <a:endParaRPr lang="en-US" dirty="0"/>
        </a:p>
      </dgm:t>
    </dgm:pt>
    <dgm:pt modelId="{AF92DA03-E7E5-4964-82BF-869FD44E236E}" type="parTrans" cxnId="{0B5FA5A0-6F4B-461C-9F69-BFBAE30B523D}">
      <dgm:prSet/>
      <dgm:spPr/>
      <dgm:t>
        <a:bodyPr/>
        <a:lstStyle/>
        <a:p>
          <a:endParaRPr lang="en-US"/>
        </a:p>
      </dgm:t>
    </dgm:pt>
    <dgm:pt modelId="{3BB74121-42AC-4CCF-8CD7-24EA713570E8}" type="sibTrans" cxnId="{0B5FA5A0-6F4B-461C-9F69-BFBAE30B523D}">
      <dgm:prSet/>
      <dgm:spPr/>
      <dgm:t>
        <a:bodyPr/>
        <a:lstStyle/>
        <a:p>
          <a:endParaRPr lang="en-US"/>
        </a:p>
      </dgm:t>
    </dgm:pt>
    <dgm:pt modelId="{D9109F5D-B1AA-4113-BC55-8417F6451997}" type="pres">
      <dgm:prSet presAssocID="{B5A60E00-7023-4986-AA52-914CA58E73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63F78-CC06-4424-8A10-C854991F492E}" type="pres">
      <dgm:prSet presAssocID="{2F9191A4-A0C7-4D33-990D-428A7A238B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41CAC-EE2E-44AC-B8CF-33EA3C7A1300}" type="pres">
      <dgm:prSet presAssocID="{D1E07A19-E993-412C-9145-5B7456C935C6}" presName="sibTrans" presStyleCnt="0"/>
      <dgm:spPr/>
    </dgm:pt>
    <dgm:pt modelId="{9FACADCC-75C0-4916-8579-FC59891EA91B}" type="pres">
      <dgm:prSet presAssocID="{2D440040-20D7-408D-AC5B-2DAF9ADB35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0E1DE-F97F-44AC-8F5E-F167E539E030}" type="pres">
      <dgm:prSet presAssocID="{DA56A371-5224-41EA-9376-4F8DB05EC78A}" presName="sibTrans" presStyleCnt="0"/>
      <dgm:spPr/>
    </dgm:pt>
    <dgm:pt modelId="{4A8CEDB5-5ABD-4394-BAD8-9BF6AC619DC2}" type="pres">
      <dgm:prSet presAssocID="{AC94F765-2F69-4B9A-A039-B91A51C362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D422C-D5C2-47E0-856F-2FD70D36FB22}" type="pres">
      <dgm:prSet presAssocID="{664FAD55-F8AE-4558-9A0B-977A85385A0F}" presName="sibTrans" presStyleCnt="0"/>
      <dgm:spPr/>
    </dgm:pt>
    <dgm:pt modelId="{2F07375E-745F-4043-B54B-2EE849A98726}" type="pres">
      <dgm:prSet presAssocID="{63E42722-4103-4CCB-B575-46C9515832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80B01-A4D6-420F-9644-7F1037C4DA64}" type="presOf" srcId="{63E42722-4103-4CCB-B575-46C95158321E}" destId="{2F07375E-745F-4043-B54B-2EE849A98726}" srcOrd="0" destOrd="0" presId="urn:microsoft.com/office/officeart/2005/8/layout/default"/>
    <dgm:cxn modelId="{6F6FF24D-9662-47BF-8FFC-EDC71F1347FC}" type="presOf" srcId="{AC94F765-2F69-4B9A-A039-B91A51C3627A}" destId="{4A8CEDB5-5ABD-4394-BAD8-9BF6AC619DC2}" srcOrd="0" destOrd="0" presId="urn:microsoft.com/office/officeart/2005/8/layout/default"/>
    <dgm:cxn modelId="{8BD139E4-67BB-4E3B-84B4-7D5BBF93B4A5}" srcId="{B5A60E00-7023-4986-AA52-914CA58E7337}" destId="{2D440040-20D7-408D-AC5B-2DAF9ADB359E}" srcOrd="1" destOrd="0" parTransId="{E3BF7DC5-2837-42CF-9EC0-D6C72E24FF98}" sibTransId="{DA56A371-5224-41EA-9376-4F8DB05EC78A}"/>
    <dgm:cxn modelId="{747E2A02-9442-4569-8657-F95C51748465}" srcId="{B5A60E00-7023-4986-AA52-914CA58E7337}" destId="{2F9191A4-A0C7-4D33-990D-428A7A238B8E}" srcOrd="0" destOrd="0" parTransId="{9F0F8FAC-A04B-4ABC-A041-1C91C899708E}" sibTransId="{D1E07A19-E993-412C-9145-5B7456C935C6}"/>
    <dgm:cxn modelId="{19A30EBE-F5A0-4426-89E7-874B33C058FC}" srcId="{B5A60E00-7023-4986-AA52-914CA58E7337}" destId="{AC94F765-2F69-4B9A-A039-B91A51C3627A}" srcOrd="2" destOrd="0" parTransId="{A5421814-4148-435C-BF01-312529129256}" sibTransId="{664FAD55-F8AE-4558-9A0B-977A85385A0F}"/>
    <dgm:cxn modelId="{814C66DC-D01C-4D21-A152-6C80D8BD4087}" type="presOf" srcId="{B5A60E00-7023-4986-AA52-914CA58E7337}" destId="{D9109F5D-B1AA-4113-BC55-8417F6451997}" srcOrd="0" destOrd="0" presId="urn:microsoft.com/office/officeart/2005/8/layout/default"/>
    <dgm:cxn modelId="{6B1FAD72-ADC5-4AC7-8B98-E3DE4FCFC6A4}" type="presOf" srcId="{2D440040-20D7-408D-AC5B-2DAF9ADB359E}" destId="{9FACADCC-75C0-4916-8579-FC59891EA91B}" srcOrd="0" destOrd="0" presId="urn:microsoft.com/office/officeart/2005/8/layout/default"/>
    <dgm:cxn modelId="{C797C121-F069-4ECE-81E3-C4E19796C88F}" type="presOf" srcId="{2F9191A4-A0C7-4D33-990D-428A7A238B8E}" destId="{0AB63F78-CC06-4424-8A10-C854991F492E}" srcOrd="0" destOrd="0" presId="urn:microsoft.com/office/officeart/2005/8/layout/default"/>
    <dgm:cxn modelId="{0B5FA5A0-6F4B-461C-9F69-BFBAE30B523D}" srcId="{B5A60E00-7023-4986-AA52-914CA58E7337}" destId="{63E42722-4103-4CCB-B575-46C95158321E}" srcOrd="3" destOrd="0" parTransId="{AF92DA03-E7E5-4964-82BF-869FD44E236E}" sibTransId="{3BB74121-42AC-4CCF-8CD7-24EA713570E8}"/>
    <dgm:cxn modelId="{48A658D0-A7EC-42CC-94A6-D69F7931335A}" type="presParOf" srcId="{D9109F5D-B1AA-4113-BC55-8417F6451997}" destId="{0AB63F78-CC06-4424-8A10-C854991F492E}" srcOrd="0" destOrd="0" presId="urn:microsoft.com/office/officeart/2005/8/layout/default"/>
    <dgm:cxn modelId="{20E3FCC6-6D79-4072-BFE8-8C592DAAF60B}" type="presParOf" srcId="{D9109F5D-B1AA-4113-BC55-8417F6451997}" destId="{BBC41CAC-EE2E-44AC-B8CF-33EA3C7A1300}" srcOrd="1" destOrd="0" presId="urn:microsoft.com/office/officeart/2005/8/layout/default"/>
    <dgm:cxn modelId="{7349653C-6B4B-4CCA-BAC7-8683EE388FBF}" type="presParOf" srcId="{D9109F5D-B1AA-4113-BC55-8417F6451997}" destId="{9FACADCC-75C0-4916-8579-FC59891EA91B}" srcOrd="2" destOrd="0" presId="urn:microsoft.com/office/officeart/2005/8/layout/default"/>
    <dgm:cxn modelId="{560FE55B-F97B-4A1B-93EA-64D70CC3DA99}" type="presParOf" srcId="{D9109F5D-B1AA-4113-BC55-8417F6451997}" destId="{8D10E1DE-F97F-44AC-8F5E-F167E539E030}" srcOrd="3" destOrd="0" presId="urn:microsoft.com/office/officeart/2005/8/layout/default"/>
    <dgm:cxn modelId="{AE34301D-0AB2-4D79-9FA9-763CF598EE1F}" type="presParOf" srcId="{D9109F5D-B1AA-4113-BC55-8417F6451997}" destId="{4A8CEDB5-5ABD-4394-BAD8-9BF6AC619DC2}" srcOrd="4" destOrd="0" presId="urn:microsoft.com/office/officeart/2005/8/layout/default"/>
    <dgm:cxn modelId="{E5FD8040-656B-458B-BD70-FED4C975C748}" type="presParOf" srcId="{D9109F5D-B1AA-4113-BC55-8417F6451997}" destId="{839D422C-D5C2-47E0-856F-2FD70D36FB22}" srcOrd="5" destOrd="0" presId="urn:microsoft.com/office/officeart/2005/8/layout/default"/>
    <dgm:cxn modelId="{B4E7A24A-3E98-4EA1-B3F4-F493DD9027B2}" type="presParOf" srcId="{D9109F5D-B1AA-4113-BC55-8417F6451997}" destId="{2F07375E-745F-4043-B54B-2EE849A987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D6848-6871-477F-88A2-C03334F395D6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C8F26D-C799-44EE-BF17-FE26BA426BD4}">
      <dgm:prSet phldrT="[Text]"/>
      <dgm:spPr/>
      <dgm:t>
        <a:bodyPr/>
        <a:lstStyle/>
        <a:p>
          <a:r>
            <a:rPr lang="en-US" smtClean="0"/>
            <a:t>Database</a:t>
          </a:r>
          <a:endParaRPr lang="en-US" dirty="0"/>
        </a:p>
      </dgm:t>
    </dgm:pt>
    <dgm:pt modelId="{549C72AB-0888-4E76-8A1A-7D9714EF4F9C}" type="parTrans" cxnId="{2FC9C896-76AE-4C96-98D0-EA64650D3BFA}">
      <dgm:prSet/>
      <dgm:spPr/>
      <dgm:t>
        <a:bodyPr/>
        <a:lstStyle/>
        <a:p>
          <a:endParaRPr lang="en-US"/>
        </a:p>
      </dgm:t>
    </dgm:pt>
    <dgm:pt modelId="{F4C61279-9FB8-4978-8675-7DBF145942CF}" type="sibTrans" cxnId="{2FC9C896-76AE-4C96-98D0-EA64650D3BFA}">
      <dgm:prSet/>
      <dgm:spPr/>
      <dgm:t>
        <a:bodyPr/>
        <a:lstStyle/>
        <a:p>
          <a:endParaRPr lang="en-US"/>
        </a:p>
      </dgm:t>
    </dgm:pt>
    <dgm:pt modelId="{2A12AACC-DE56-4386-B070-EECFE3C97337}">
      <dgm:prSet phldrT="[Text]"/>
      <dgm:spPr/>
      <dgm:t>
        <a:bodyPr/>
        <a:lstStyle/>
        <a:p>
          <a:r>
            <a:rPr lang="en-US" dirty="0" err="1" smtClean="0"/>
            <a:t>Filegroup</a:t>
          </a:r>
          <a:endParaRPr lang="en-US" dirty="0"/>
        </a:p>
      </dgm:t>
    </dgm:pt>
    <dgm:pt modelId="{3658774C-7F23-4E2E-A47B-A694A8D2C12E}" type="parTrans" cxnId="{259F3817-A43B-4142-849C-B9F702E6CEF2}">
      <dgm:prSet/>
      <dgm:spPr/>
      <dgm:t>
        <a:bodyPr/>
        <a:lstStyle/>
        <a:p>
          <a:endParaRPr lang="en-US"/>
        </a:p>
      </dgm:t>
    </dgm:pt>
    <dgm:pt modelId="{E7B875FA-29D3-4EF4-BC31-6FF1CA538C92}" type="sibTrans" cxnId="{259F3817-A43B-4142-849C-B9F702E6CEF2}">
      <dgm:prSet/>
      <dgm:spPr/>
      <dgm:t>
        <a:bodyPr/>
        <a:lstStyle/>
        <a:p>
          <a:endParaRPr lang="en-US"/>
        </a:p>
      </dgm:t>
    </dgm:pt>
    <dgm:pt modelId="{4F713E1F-486E-4A94-BCB2-20FD2A1B18DF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6B0FBCDE-7CD5-4D09-B773-17380AF8EEE2}" type="parTrans" cxnId="{AFE4E097-2576-450D-97D0-C019E12581B0}">
      <dgm:prSet/>
      <dgm:spPr/>
      <dgm:t>
        <a:bodyPr/>
        <a:lstStyle/>
        <a:p>
          <a:endParaRPr lang="en-US"/>
        </a:p>
      </dgm:t>
    </dgm:pt>
    <dgm:pt modelId="{A5669DE2-1F5F-4255-90F7-C5FED3EC3C1F}" type="sibTrans" cxnId="{AFE4E097-2576-450D-97D0-C019E12581B0}">
      <dgm:prSet/>
      <dgm:spPr/>
      <dgm:t>
        <a:bodyPr/>
        <a:lstStyle/>
        <a:p>
          <a:endParaRPr lang="en-US"/>
        </a:p>
      </dgm:t>
    </dgm:pt>
    <dgm:pt modelId="{37714C3C-9D6D-4C3A-858F-5AB97F699E1E}">
      <dgm:prSet phldrT="[Text]"/>
      <dgm:spPr/>
      <dgm:t>
        <a:bodyPr/>
        <a:lstStyle/>
        <a:p>
          <a:r>
            <a:rPr lang="en-US" dirty="0" smtClean="0"/>
            <a:t>Extent</a:t>
          </a:r>
          <a:endParaRPr lang="en-US" dirty="0"/>
        </a:p>
      </dgm:t>
    </dgm:pt>
    <dgm:pt modelId="{C96DC7FC-B423-4AFC-9081-3D3D18DDD17C}" type="parTrans" cxnId="{2F005D4C-E184-4E26-9EB9-52DB9AD6268E}">
      <dgm:prSet/>
      <dgm:spPr/>
      <dgm:t>
        <a:bodyPr/>
        <a:lstStyle/>
        <a:p>
          <a:endParaRPr lang="en-US"/>
        </a:p>
      </dgm:t>
    </dgm:pt>
    <dgm:pt modelId="{BB81363F-B693-49D4-B852-3811317A3276}" type="sibTrans" cxnId="{2F005D4C-E184-4E26-9EB9-52DB9AD6268E}">
      <dgm:prSet/>
      <dgm:spPr/>
      <dgm:t>
        <a:bodyPr/>
        <a:lstStyle/>
        <a:p>
          <a:endParaRPr lang="en-US"/>
        </a:p>
      </dgm:t>
    </dgm:pt>
    <dgm:pt modelId="{91F70D5E-BDA6-4967-9886-4DDFFACDC703}">
      <dgm:prSet phldrT="[Text]"/>
      <dgm:spPr/>
      <dgm:t>
        <a:bodyPr/>
        <a:lstStyle/>
        <a:p>
          <a:r>
            <a:rPr lang="en-US" dirty="0" smtClean="0"/>
            <a:t>Page</a:t>
          </a:r>
          <a:endParaRPr lang="en-US" dirty="0"/>
        </a:p>
      </dgm:t>
    </dgm:pt>
    <dgm:pt modelId="{6E826AF1-27DA-42CC-B5BE-AE6022F94126}" type="parTrans" cxnId="{EC5A04B7-DED8-4A28-AD5F-711E253DC8AD}">
      <dgm:prSet/>
      <dgm:spPr/>
      <dgm:t>
        <a:bodyPr/>
        <a:lstStyle/>
        <a:p>
          <a:endParaRPr lang="en-US"/>
        </a:p>
      </dgm:t>
    </dgm:pt>
    <dgm:pt modelId="{CA072A6A-4947-4EDE-891A-FFE879153490}" type="sibTrans" cxnId="{EC5A04B7-DED8-4A28-AD5F-711E253DC8AD}">
      <dgm:prSet/>
      <dgm:spPr/>
      <dgm:t>
        <a:bodyPr/>
        <a:lstStyle/>
        <a:p>
          <a:endParaRPr lang="en-US"/>
        </a:p>
      </dgm:t>
    </dgm:pt>
    <dgm:pt modelId="{DB9B78E6-E30E-45B1-8A45-5C7CB9FB8DA1}">
      <dgm:prSet phldrT="[Text]"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9F611551-904B-4995-AC35-F1D5B3EDE6E2}" type="parTrans" cxnId="{C35243C5-E92D-4EED-A5FD-D5B65585F804}">
      <dgm:prSet/>
      <dgm:spPr/>
      <dgm:t>
        <a:bodyPr/>
        <a:lstStyle/>
        <a:p>
          <a:endParaRPr lang="en-US"/>
        </a:p>
      </dgm:t>
    </dgm:pt>
    <dgm:pt modelId="{30208044-7F11-4D32-B77C-086E7853509D}" type="sibTrans" cxnId="{C35243C5-E92D-4EED-A5FD-D5B65585F804}">
      <dgm:prSet/>
      <dgm:spPr/>
      <dgm:t>
        <a:bodyPr/>
        <a:lstStyle/>
        <a:p>
          <a:endParaRPr lang="en-US"/>
        </a:p>
      </dgm:t>
    </dgm:pt>
    <dgm:pt modelId="{FA40052C-64C9-4A27-93E8-E1D7621EF9DE}" type="pres">
      <dgm:prSet presAssocID="{671D6848-6871-477F-88A2-C03334F395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9FD53B-43FF-4EF7-8CB5-5E806CC1D5B2}" type="pres">
      <dgm:prSet presAssocID="{92C8F26D-C799-44EE-BF17-FE26BA426BD4}" presName="composite" presStyleCnt="0"/>
      <dgm:spPr/>
    </dgm:pt>
    <dgm:pt modelId="{8443AC80-A978-4F92-9E88-2A8575EC76DE}" type="pres">
      <dgm:prSet presAssocID="{92C8F26D-C799-44EE-BF17-FE26BA426BD4}" presName="bentUpArrow1" presStyleLbl="alignImgPlace1" presStyleIdx="0" presStyleCnt="5"/>
      <dgm:spPr/>
    </dgm:pt>
    <dgm:pt modelId="{7B443BBA-DB90-4BDB-978E-39993CE536B4}" type="pres">
      <dgm:prSet presAssocID="{92C8F26D-C799-44EE-BF17-FE26BA426BD4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28A0-2238-4294-9329-224C699922C5}" type="pres">
      <dgm:prSet presAssocID="{92C8F26D-C799-44EE-BF17-FE26BA426BD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9D59D-4629-4110-9A8C-BD93F4510C84}" type="pres">
      <dgm:prSet presAssocID="{F4C61279-9FB8-4978-8675-7DBF145942CF}" presName="sibTrans" presStyleCnt="0"/>
      <dgm:spPr/>
    </dgm:pt>
    <dgm:pt modelId="{36E75AE3-B1CA-4ACE-A0CF-8336A75848CC}" type="pres">
      <dgm:prSet presAssocID="{2A12AACC-DE56-4386-B070-EECFE3C97337}" presName="composite" presStyleCnt="0"/>
      <dgm:spPr/>
    </dgm:pt>
    <dgm:pt modelId="{365BAE64-0C58-4669-9E76-74A148978B5F}" type="pres">
      <dgm:prSet presAssocID="{2A12AACC-DE56-4386-B070-EECFE3C97337}" presName="bentUpArrow1" presStyleLbl="alignImgPlace1" presStyleIdx="1" presStyleCnt="5"/>
      <dgm:spPr/>
    </dgm:pt>
    <dgm:pt modelId="{4F04734E-FFC5-4E70-B747-9950B591783B}" type="pres">
      <dgm:prSet presAssocID="{2A12AACC-DE56-4386-B070-EECFE3C97337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66BE0-EDC6-444F-8E1F-A82677BD837D}" type="pres">
      <dgm:prSet presAssocID="{2A12AACC-DE56-4386-B070-EECFE3C9733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9E1CFC9-4393-4091-8DCE-6E74F338A918}" type="pres">
      <dgm:prSet presAssocID="{E7B875FA-29D3-4EF4-BC31-6FF1CA538C92}" presName="sibTrans" presStyleCnt="0"/>
      <dgm:spPr/>
    </dgm:pt>
    <dgm:pt modelId="{FC0C5CF4-35EB-429B-85E8-D89E18C1E62C}" type="pres">
      <dgm:prSet presAssocID="{4F713E1F-486E-4A94-BCB2-20FD2A1B18DF}" presName="composite" presStyleCnt="0"/>
      <dgm:spPr/>
    </dgm:pt>
    <dgm:pt modelId="{7C12330F-62A1-451B-BA8A-D4243E9DF5C7}" type="pres">
      <dgm:prSet presAssocID="{4F713E1F-486E-4A94-BCB2-20FD2A1B18DF}" presName="bentUpArrow1" presStyleLbl="alignImgPlace1" presStyleIdx="2" presStyleCnt="5"/>
      <dgm:spPr/>
    </dgm:pt>
    <dgm:pt modelId="{2B6FFE6B-DA08-4DE2-9CC6-E5D033DD2A4B}" type="pres">
      <dgm:prSet presAssocID="{4F713E1F-486E-4A94-BCB2-20FD2A1B18D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54110-D343-4358-95A9-832F774F5BAF}" type="pres">
      <dgm:prSet presAssocID="{4F713E1F-486E-4A94-BCB2-20FD2A1B18D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29F9128-E9A0-41F4-8268-71C8ED986586}" type="pres">
      <dgm:prSet presAssocID="{A5669DE2-1F5F-4255-90F7-C5FED3EC3C1F}" presName="sibTrans" presStyleCnt="0"/>
      <dgm:spPr/>
    </dgm:pt>
    <dgm:pt modelId="{560DF1FF-61DE-4910-AF1B-A6AC073FE092}" type="pres">
      <dgm:prSet presAssocID="{37714C3C-9D6D-4C3A-858F-5AB97F699E1E}" presName="composite" presStyleCnt="0"/>
      <dgm:spPr/>
    </dgm:pt>
    <dgm:pt modelId="{5A9B353F-EFA7-42B2-95CA-EAEDC6CF5B3F}" type="pres">
      <dgm:prSet presAssocID="{37714C3C-9D6D-4C3A-858F-5AB97F699E1E}" presName="bentUpArrow1" presStyleLbl="alignImgPlace1" presStyleIdx="3" presStyleCnt="5"/>
      <dgm:spPr/>
    </dgm:pt>
    <dgm:pt modelId="{82E0331E-9F27-4311-AE03-E2CCA369B21C}" type="pres">
      <dgm:prSet presAssocID="{37714C3C-9D6D-4C3A-858F-5AB97F699E1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95602-ABAA-425C-93D5-D1D6AF0B3301}" type="pres">
      <dgm:prSet presAssocID="{37714C3C-9D6D-4C3A-858F-5AB97F699E1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BADE568-206F-45EE-8EFA-199217E1E53B}" type="pres">
      <dgm:prSet presAssocID="{BB81363F-B693-49D4-B852-3811317A3276}" presName="sibTrans" presStyleCnt="0"/>
      <dgm:spPr/>
    </dgm:pt>
    <dgm:pt modelId="{EE1C9BAB-3264-47A0-B83C-7AA3FD326B48}" type="pres">
      <dgm:prSet presAssocID="{91F70D5E-BDA6-4967-9886-4DDFFACDC703}" presName="composite" presStyleCnt="0"/>
      <dgm:spPr/>
    </dgm:pt>
    <dgm:pt modelId="{92E4A5E0-6ED6-40FC-963B-BFB0757BAF97}" type="pres">
      <dgm:prSet presAssocID="{91F70D5E-BDA6-4967-9886-4DDFFACDC703}" presName="bentUpArrow1" presStyleLbl="alignImgPlace1" presStyleIdx="4" presStyleCnt="5"/>
      <dgm:spPr/>
    </dgm:pt>
    <dgm:pt modelId="{6320BF66-744E-4330-9DB2-61410DAAE0ED}" type="pres">
      <dgm:prSet presAssocID="{91F70D5E-BDA6-4967-9886-4DDFFACDC70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65063-AB88-4A3E-9CC4-01D1B55DB1F9}" type="pres">
      <dgm:prSet presAssocID="{91F70D5E-BDA6-4967-9886-4DDFFACDC70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448AC76-03EA-4CD7-BDC7-C3AB2744C2D7}" type="pres">
      <dgm:prSet presAssocID="{CA072A6A-4947-4EDE-891A-FFE879153490}" presName="sibTrans" presStyleCnt="0"/>
      <dgm:spPr/>
    </dgm:pt>
    <dgm:pt modelId="{AD786F95-9C58-48CB-AF54-2FA77825EBBD}" type="pres">
      <dgm:prSet presAssocID="{DB9B78E6-E30E-45B1-8A45-5C7CB9FB8DA1}" presName="composite" presStyleCnt="0"/>
      <dgm:spPr/>
    </dgm:pt>
    <dgm:pt modelId="{DB3321E2-7E36-49DB-B819-B8AF9D7637CB}" type="pres">
      <dgm:prSet presAssocID="{DB9B78E6-E30E-45B1-8A45-5C7CB9FB8DA1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CA530-988B-4019-85CD-3418A043C7E6}" type="presOf" srcId="{37714C3C-9D6D-4C3A-858F-5AB97F699E1E}" destId="{82E0331E-9F27-4311-AE03-E2CCA369B21C}" srcOrd="0" destOrd="0" presId="urn:microsoft.com/office/officeart/2005/8/layout/StepDownProcess"/>
    <dgm:cxn modelId="{7A3A0418-EC6B-4672-A74D-09DB48E2BB03}" type="presOf" srcId="{DB9B78E6-E30E-45B1-8A45-5C7CB9FB8DA1}" destId="{DB3321E2-7E36-49DB-B819-B8AF9D7637CB}" srcOrd="0" destOrd="0" presId="urn:microsoft.com/office/officeart/2005/8/layout/StepDownProcess"/>
    <dgm:cxn modelId="{2FC9C896-76AE-4C96-98D0-EA64650D3BFA}" srcId="{671D6848-6871-477F-88A2-C03334F395D6}" destId="{92C8F26D-C799-44EE-BF17-FE26BA426BD4}" srcOrd="0" destOrd="0" parTransId="{549C72AB-0888-4E76-8A1A-7D9714EF4F9C}" sibTransId="{F4C61279-9FB8-4978-8675-7DBF145942CF}"/>
    <dgm:cxn modelId="{A9E522D2-9B70-4C09-8B91-31A2D28B6EC2}" type="presOf" srcId="{2A12AACC-DE56-4386-B070-EECFE3C97337}" destId="{4F04734E-FFC5-4E70-B747-9950B591783B}" srcOrd="0" destOrd="0" presId="urn:microsoft.com/office/officeart/2005/8/layout/StepDownProcess"/>
    <dgm:cxn modelId="{799D9558-0C3B-4972-90A3-5088EBFC8D6F}" type="presOf" srcId="{4F713E1F-486E-4A94-BCB2-20FD2A1B18DF}" destId="{2B6FFE6B-DA08-4DE2-9CC6-E5D033DD2A4B}" srcOrd="0" destOrd="0" presId="urn:microsoft.com/office/officeart/2005/8/layout/StepDownProcess"/>
    <dgm:cxn modelId="{102AAE14-988C-4D10-99AF-ED65BCFB7964}" type="presOf" srcId="{671D6848-6871-477F-88A2-C03334F395D6}" destId="{FA40052C-64C9-4A27-93E8-E1D7621EF9DE}" srcOrd="0" destOrd="0" presId="urn:microsoft.com/office/officeart/2005/8/layout/StepDownProcess"/>
    <dgm:cxn modelId="{22F76D53-6C7E-495E-9068-E8894F1D7A38}" type="presOf" srcId="{92C8F26D-C799-44EE-BF17-FE26BA426BD4}" destId="{7B443BBA-DB90-4BDB-978E-39993CE536B4}" srcOrd="0" destOrd="0" presId="urn:microsoft.com/office/officeart/2005/8/layout/StepDownProcess"/>
    <dgm:cxn modelId="{EC5A04B7-DED8-4A28-AD5F-711E253DC8AD}" srcId="{671D6848-6871-477F-88A2-C03334F395D6}" destId="{91F70D5E-BDA6-4967-9886-4DDFFACDC703}" srcOrd="4" destOrd="0" parTransId="{6E826AF1-27DA-42CC-B5BE-AE6022F94126}" sibTransId="{CA072A6A-4947-4EDE-891A-FFE879153490}"/>
    <dgm:cxn modelId="{2F005D4C-E184-4E26-9EB9-52DB9AD6268E}" srcId="{671D6848-6871-477F-88A2-C03334F395D6}" destId="{37714C3C-9D6D-4C3A-858F-5AB97F699E1E}" srcOrd="3" destOrd="0" parTransId="{C96DC7FC-B423-4AFC-9081-3D3D18DDD17C}" sibTransId="{BB81363F-B693-49D4-B852-3811317A3276}"/>
    <dgm:cxn modelId="{AFE4E097-2576-450D-97D0-C019E12581B0}" srcId="{671D6848-6871-477F-88A2-C03334F395D6}" destId="{4F713E1F-486E-4A94-BCB2-20FD2A1B18DF}" srcOrd="2" destOrd="0" parTransId="{6B0FBCDE-7CD5-4D09-B773-17380AF8EEE2}" sibTransId="{A5669DE2-1F5F-4255-90F7-C5FED3EC3C1F}"/>
    <dgm:cxn modelId="{C35243C5-E92D-4EED-A5FD-D5B65585F804}" srcId="{671D6848-6871-477F-88A2-C03334F395D6}" destId="{DB9B78E6-E30E-45B1-8A45-5C7CB9FB8DA1}" srcOrd="5" destOrd="0" parTransId="{9F611551-904B-4995-AC35-F1D5B3EDE6E2}" sibTransId="{30208044-7F11-4D32-B77C-086E7853509D}"/>
    <dgm:cxn modelId="{259F3817-A43B-4142-849C-B9F702E6CEF2}" srcId="{671D6848-6871-477F-88A2-C03334F395D6}" destId="{2A12AACC-DE56-4386-B070-EECFE3C97337}" srcOrd="1" destOrd="0" parTransId="{3658774C-7F23-4E2E-A47B-A694A8D2C12E}" sibTransId="{E7B875FA-29D3-4EF4-BC31-6FF1CA538C92}"/>
    <dgm:cxn modelId="{E9B9AA29-2C16-42C6-99A8-D23BB710E85C}" type="presOf" srcId="{91F70D5E-BDA6-4967-9886-4DDFFACDC703}" destId="{6320BF66-744E-4330-9DB2-61410DAAE0ED}" srcOrd="0" destOrd="0" presId="urn:microsoft.com/office/officeart/2005/8/layout/StepDownProcess"/>
    <dgm:cxn modelId="{00FE1F29-17D4-46B6-87D2-D90B891F9CA6}" type="presParOf" srcId="{FA40052C-64C9-4A27-93E8-E1D7621EF9DE}" destId="{F89FD53B-43FF-4EF7-8CB5-5E806CC1D5B2}" srcOrd="0" destOrd="0" presId="urn:microsoft.com/office/officeart/2005/8/layout/StepDownProcess"/>
    <dgm:cxn modelId="{ED684D90-5022-4DCD-A08B-60505F34F7A3}" type="presParOf" srcId="{F89FD53B-43FF-4EF7-8CB5-5E806CC1D5B2}" destId="{8443AC80-A978-4F92-9E88-2A8575EC76DE}" srcOrd="0" destOrd="0" presId="urn:microsoft.com/office/officeart/2005/8/layout/StepDownProcess"/>
    <dgm:cxn modelId="{16866A03-CA05-4C46-8460-0D4517ADD9C7}" type="presParOf" srcId="{F89FD53B-43FF-4EF7-8CB5-5E806CC1D5B2}" destId="{7B443BBA-DB90-4BDB-978E-39993CE536B4}" srcOrd="1" destOrd="0" presId="urn:microsoft.com/office/officeart/2005/8/layout/StepDownProcess"/>
    <dgm:cxn modelId="{7B6A0431-4845-468A-893C-34A9DC1A8B6F}" type="presParOf" srcId="{F89FD53B-43FF-4EF7-8CB5-5E806CC1D5B2}" destId="{29C028A0-2238-4294-9329-224C699922C5}" srcOrd="2" destOrd="0" presId="urn:microsoft.com/office/officeart/2005/8/layout/StepDownProcess"/>
    <dgm:cxn modelId="{08D22F72-4A6C-4A7E-B7AA-1DDAD3B61B51}" type="presParOf" srcId="{FA40052C-64C9-4A27-93E8-E1D7621EF9DE}" destId="{36A9D59D-4629-4110-9A8C-BD93F4510C84}" srcOrd="1" destOrd="0" presId="urn:microsoft.com/office/officeart/2005/8/layout/StepDownProcess"/>
    <dgm:cxn modelId="{051F6793-24D1-4252-AA7A-5F13D10160E6}" type="presParOf" srcId="{FA40052C-64C9-4A27-93E8-E1D7621EF9DE}" destId="{36E75AE3-B1CA-4ACE-A0CF-8336A75848CC}" srcOrd="2" destOrd="0" presId="urn:microsoft.com/office/officeart/2005/8/layout/StepDownProcess"/>
    <dgm:cxn modelId="{94C93EFF-3894-4E7F-AB25-A10CBC94FC25}" type="presParOf" srcId="{36E75AE3-B1CA-4ACE-A0CF-8336A75848CC}" destId="{365BAE64-0C58-4669-9E76-74A148978B5F}" srcOrd="0" destOrd="0" presId="urn:microsoft.com/office/officeart/2005/8/layout/StepDownProcess"/>
    <dgm:cxn modelId="{354FABDF-E8F3-420B-8F2A-EC4041AFD2A7}" type="presParOf" srcId="{36E75AE3-B1CA-4ACE-A0CF-8336A75848CC}" destId="{4F04734E-FFC5-4E70-B747-9950B591783B}" srcOrd="1" destOrd="0" presId="urn:microsoft.com/office/officeart/2005/8/layout/StepDownProcess"/>
    <dgm:cxn modelId="{0208BB67-C3D8-4C68-9702-768C362AADD5}" type="presParOf" srcId="{36E75AE3-B1CA-4ACE-A0CF-8336A75848CC}" destId="{5F266BE0-EDC6-444F-8E1F-A82677BD837D}" srcOrd="2" destOrd="0" presId="urn:microsoft.com/office/officeart/2005/8/layout/StepDownProcess"/>
    <dgm:cxn modelId="{C3637629-2F76-4183-BB89-4AC3411CA646}" type="presParOf" srcId="{FA40052C-64C9-4A27-93E8-E1D7621EF9DE}" destId="{F9E1CFC9-4393-4091-8DCE-6E74F338A918}" srcOrd="3" destOrd="0" presId="urn:microsoft.com/office/officeart/2005/8/layout/StepDownProcess"/>
    <dgm:cxn modelId="{41F6FAA3-2514-48E8-A0E6-58D8F4517C91}" type="presParOf" srcId="{FA40052C-64C9-4A27-93E8-E1D7621EF9DE}" destId="{FC0C5CF4-35EB-429B-85E8-D89E18C1E62C}" srcOrd="4" destOrd="0" presId="urn:microsoft.com/office/officeart/2005/8/layout/StepDownProcess"/>
    <dgm:cxn modelId="{4D1EAA71-DD16-41C7-8A3F-644749700AFB}" type="presParOf" srcId="{FC0C5CF4-35EB-429B-85E8-D89E18C1E62C}" destId="{7C12330F-62A1-451B-BA8A-D4243E9DF5C7}" srcOrd="0" destOrd="0" presId="urn:microsoft.com/office/officeart/2005/8/layout/StepDownProcess"/>
    <dgm:cxn modelId="{1CA505B6-4F1D-44A4-9A04-11B04E0381EB}" type="presParOf" srcId="{FC0C5CF4-35EB-429B-85E8-D89E18C1E62C}" destId="{2B6FFE6B-DA08-4DE2-9CC6-E5D033DD2A4B}" srcOrd="1" destOrd="0" presId="urn:microsoft.com/office/officeart/2005/8/layout/StepDownProcess"/>
    <dgm:cxn modelId="{72E285EB-9262-4E85-91FC-A6D36FBBEF34}" type="presParOf" srcId="{FC0C5CF4-35EB-429B-85E8-D89E18C1E62C}" destId="{4DF54110-D343-4358-95A9-832F774F5BAF}" srcOrd="2" destOrd="0" presId="urn:microsoft.com/office/officeart/2005/8/layout/StepDownProcess"/>
    <dgm:cxn modelId="{BBDBC11A-1EAF-4D36-BBDA-F7BD990458F6}" type="presParOf" srcId="{FA40052C-64C9-4A27-93E8-E1D7621EF9DE}" destId="{029F9128-E9A0-41F4-8268-71C8ED986586}" srcOrd="5" destOrd="0" presId="urn:microsoft.com/office/officeart/2005/8/layout/StepDownProcess"/>
    <dgm:cxn modelId="{CC94D786-E8EE-4992-9A64-DAE3243657B9}" type="presParOf" srcId="{FA40052C-64C9-4A27-93E8-E1D7621EF9DE}" destId="{560DF1FF-61DE-4910-AF1B-A6AC073FE092}" srcOrd="6" destOrd="0" presId="urn:microsoft.com/office/officeart/2005/8/layout/StepDownProcess"/>
    <dgm:cxn modelId="{7C4CC72D-4FFE-46F9-8A33-1B327BB32F62}" type="presParOf" srcId="{560DF1FF-61DE-4910-AF1B-A6AC073FE092}" destId="{5A9B353F-EFA7-42B2-95CA-EAEDC6CF5B3F}" srcOrd="0" destOrd="0" presId="urn:microsoft.com/office/officeart/2005/8/layout/StepDownProcess"/>
    <dgm:cxn modelId="{5A79BAE2-2856-4CD8-826F-CC3ACC22D65A}" type="presParOf" srcId="{560DF1FF-61DE-4910-AF1B-A6AC073FE092}" destId="{82E0331E-9F27-4311-AE03-E2CCA369B21C}" srcOrd="1" destOrd="0" presId="urn:microsoft.com/office/officeart/2005/8/layout/StepDownProcess"/>
    <dgm:cxn modelId="{4895DB71-82BE-4815-B8BA-B13F264933EF}" type="presParOf" srcId="{560DF1FF-61DE-4910-AF1B-A6AC073FE092}" destId="{32395602-ABAA-425C-93D5-D1D6AF0B3301}" srcOrd="2" destOrd="0" presId="urn:microsoft.com/office/officeart/2005/8/layout/StepDownProcess"/>
    <dgm:cxn modelId="{82BEFA8F-84A5-46AA-8251-8766167C2A16}" type="presParOf" srcId="{FA40052C-64C9-4A27-93E8-E1D7621EF9DE}" destId="{DBADE568-206F-45EE-8EFA-199217E1E53B}" srcOrd="7" destOrd="0" presId="urn:microsoft.com/office/officeart/2005/8/layout/StepDownProcess"/>
    <dgm:cxn modelId="{89C8309A-9E03-416E-A220-BDDC960200DD}" type="presParOf" srcId="{FA40052C-64C9-4A27-93E8-E1D7621EF9DE}" destId="{EE1C9BAB-3264-47A0-B83C-7AA3FD326B48}" srcOrd="8" destOrd="0" presId="urn:microsoft.com/office/officeart/2005/8/layout/StepDownProcess"/>
    <dgm:cxn modelId="{AF9C5DCD-4B24-4FCC-BBAC-86562FC1B4E7}" type="presParOf" srcId="{EE1C9BAB-3264-47A0-B83C-7AA3FD326B48}" destId="{92E4A5E0-6ED6-40FC-963B-BFB0757BAF97}" srcOrd="0" destOrd="0" presId="urn:microsoft.com/office/officeart/2005/8/layout/StepDownProcess"/>
    <dgm:cxn modelId="{4F37E5A4-E85E-46D7-9E0E-98F80610F67E}" type="presParOf" srcId="{EE1C9BAB-3264-47A0-B83C-7AA3FD326B48}" destId="{6320BF66-744E-4330-9DB2-61410DAAE0ED}" srcOrd="1" destOrd="0" presId="urn:microsoft.com/office/officeart/2005/8/layout/StepDownProcess"/>
    <dgm:cxn modelId="{C4CF2226-B300-4BBC-9A66-E8ACC2D91B9B}" type="presParOf" srcId="{EE1C9BAB-3264-47A0-B83C-7AA3FD326B48}" destId="{8C365063-AB88-4A3E-9CC4-01D1B55DB1F9}" srcOrd="2" destOrd="0" presId="urn:microsoft.com/office/officeart/2005/8/layout/StepDownProcess"/>
    <dgm:cxn modelId="{9E350749-1C0D-477A-BF9E-DFD313AF699B}" type="presParOf" srcId="{FA40052C-64C9-4A27-93E8-E1D7621EF9DE}" destId="{2448AC76-03EA-4CD7-BDC7-C3AB2744C2D7}" srcOrd="9" destOrd="0" presId="urn:microsoft.com/office/officeart/2005/8/layout/StepDownProcess"/>
    <dgm:cxn modelId="{ECF09C9B-874D-456C-A33F-2239710CB003}" type="presParOf" srcId="{FA40052C-64C9-4A27-93E8-E1D7621EF9DE}" destId="{AD786F95-9C58-48CB-AF54-2FA77825EBBD}" srcOrd="10" destOrd="0" presId="urn:microsoft.com/office/officeart/2005/8/layout/StepDownProcess"/>
    <dgm:cxn modelId="{CEE7D7DD-0F2C-4379-B3E2-9C486F63B76A}" type="presParOf" srcId="{AD786F95-9C58-48CB-AF54-2FA77825EBBD}" destId="{DB3321E2-7E36-49DB-B819-B8AF9D7637C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D6848-6871-477F-88A2-C03334F395D6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C8F26D-C799-44EE-BF17-FE26BA426BD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549C72AB-0888-4E76-8A1A-7D9714EF4F9C}" type="parTrans" cxnId="{2FC9C896-76AE-4C96-98D0-EA64650D3BFA}">
      <dgm:prSet/>
      <dgm:spPr/>
      <dgm:t>
        <a:bodyPr/>
        <a:lstStyle/>
        <a:p>
          <a:endParaRPr lang="en-US"/>
        </a:p>
      </dgm:t>
    </dgm:pt>
    <dgm:pt modelId="{F4C61279-9FB8-4978-8675-7DBF145942CF}" type="sibTrans" cxnId="{2FC9C896-76AE-4C96-98D0-EA64650D3BFA}">
      <dgm:prSet/>
      <dgm:spPr/>
      <dgm:t>
        <a:bodyPr/>
        <a:lstStyle/>
        <a:p>
          <a:endParaRPr lang="en-US"/>
        </a:p>
      </dgm:t>
    </dgm:pt>
    <dgm:pt modelId="{2A12AACC-DE56-4386-B070-EECFE3C9733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err="1" smtClean="0"/>
            <a:t>Filegroup</a:t>
          </a:r>
          <a:endParaRPr lang="en-US" dirty="0"/>
        </a:p>
      </dgm:t>
    </dgm:pt>
    <dgm:pt modelId="{3658774C-7F23-4E2E-A47B-A694A8D2C12E}" type="parTrans" cxnId="{259F3817-A43B-4142-849C-B9F702E6CEF2}">
      <dgm:prSet/>
      <dgm:spPr/>
      <dgm:t>
        <a:bodyPr/>
        <a:lstStyle/>
        <a:p>
          <a:endParaRPr lang="en-US"/>
        </a:p>
      </dgm:t>
    </dgm:pt>
    <dgm:pt modelId="{E7B875FA-29D3-4EF4-BC31-6FF1CA538C92}" type="sibTrans" cxnId="{259F3817-A43B-4142-849C-B9F702E6CEF2}">
      <dgm:prSet/>
      <dgm:spPr/>
      <dgm:t>
        <a:bodyPr/>
        <a:lstStyle/>
        <a:p>
          <a:endParaRPr lang="en-US"/>
        </a:p>
      </dgm:t>
    </dgm:pt>
    <dgm:pt modelId="{4F713E1F-486E-4A94-BCB2-20FD2A1B18DF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6B0FBCDE-7CD5-4D09-B773-17380AF8EEE2}" type="parTrans" cxnId="{AFE4E097-2576-450D-97D0-C019E12581B0}">
      <dgm:prSet/>
      <dgm:spPr/>
      <dgm:t>
        <a:bodyPr/>
        <a:lstStyle/>
        <a:p>
          <a:endParaRPr lang="en-US"/>
        </a:p>
      </dgm:t>
    </dgm:pt>
    <dgm:pt modelId="{A5669DE2-1F5F-4255-90F7-C5FED3EC3C1F}" type="sibTrans" cxnId="{AFE4E097-2576-450D-97D0-C019E12581B0}">
      <dgm:prSet/>
      <dgm:spPr/>
      <dgm:t>
        <a:bodyPr/>
        <a:lstStyle/>
        <a:p>
          <a:endParaRPr lang="en-US"/>
        </a:p>
      </dgm:t>
    </dgm:pt>
    <dgm:pt modelId="{37714C3C-9D6D-4C3A-858F-5AB97F699E1E}">
      <dgm:prSet phldrT="[Text]"/>
      <dgm:spPr/>
      <dgm:t>
        <a:bodyPr/>
        <a:lstStyle/>
        <a:p>
          <a:r>
            <a:rPr lang="en-US" dirty="0" smtClean="0"/>
            <a:t>Extent</a:t>
          </a:r>
          <a:endParaRPr lang="en-US" dirty="0"/>
        </a:p>
      </dgm:t>
    </dgm:pt>
    <dgm:pt modelId="{C96DC7FC-B423-4AFC-9081-3D3D18DDD17C}" type="parTrans" cxnId="{2F005D4C-E184-4E26-9EB9-52DB9AD6268E}">
      <dgm:prSet/>
      <dgm:spPr/>
      <dgm:t>
        <a:bodyPr/>
        <a:lstStyle/>
        <a:p>
          <a:endParaRPr lang="en-US"/>
        </a:p>
      </dgm:t>
    </dgm:pt>
    <dgm:pt modelId="{BB81363F-B693-49D4-B852-3811317A3276}" type="sibTrans" cxnId="{2F005D4C-E184-4E26-9EB9-52DB9AD6268E}">
      <dgm:prSet/>
      <dgm:spPr/>
      <dgm:t>
        <a:bodyPr/>
        <a:lstStyle/>
        <a:p>
          <a:endParaRPr lang="en-US"/>
        </a:p>
      </dgm:t>
    </dgm:pt>
    <dgm:pt modelId="{91F70D5E-BDA6-4967-9886-4DDFFACDC703}">
      <dgm:prSet phldrT="[Text]"/>
      <dgm:spPr/>
      <dgm:t>
        <a:bodyPr/>
        <a:lstStyle/>
        <a:p>
          <a:r>
            <a:rPr lang="en-US" dirty="0" smtClean="0"/>
            <a:t>Page</a:t>
          </a:r>
          <a:endParaRPr lang="en-US" dirty="0"/>
        </a:p>
      </dgm:t>
    </dgm:pt>
    <dgm:pt modelId="{6E826AF1-27DA-42CC-B5BE-AE6022F94126}" type="parTrans" cxnId="{EC5A04B7-DED8-4A28-AD5F-711E253DC8AD}">
      <dgm:prSet/>
      <dgm:spPr/>
      <dgm:t>
        <a:bodyPr/>
        <a:lstStyle/>
        <a:p>
          <a:endParaRPr lang="en-US"/>
        </a:p>
      </dgm:t>
    </dgm:pt>
    <dgm:pt modelId="{CA072A6A-4947-4EDE-891A-FFE879153490}" type="sibTrans" cxnId="{EC5A04B7-DED8-4A28-AD5F-711E253DC8AD}">
      <dgm:prSet/>
      <dgm:spPr/>
      <dgm:t>
        <a:bodyPr/>
        <a:lstStyle/>
        <a:p>
          <a:endParaRPr lang="en-US"/>
        </a:p>
      </dgm:t>
    </dgm:pt>
    <dgm:pt modelId="{DB9B78E6-E30E-45B1-8A45-5C7CB9FB8DA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9F611551-904B-4995-AC35-F1D5B3EDE6E2}" type="parTrans" cxnId="{C35243C5-E92D-4EED-A5FD-D5B65585F804}">
      <dgm:prSet/>
      <dgm:spPr/>
      <dgm:t>
        <a:bodyPr/>
        <a:lstStyle/>
        <a:p>
          <a:endParaRPr lang="en-US"/>
        </a:p>
      </dgm:t>
    </dgm:pt>
    <dgm:pt modelId="{30208044-7F11-4D32-B77C-086E7853509D}" type="sibTrans" cxnId="{C35243C5-E92D-4EED-A5FD-D5B65585F804}">
      <dgm:prSet/>
      <dgm:spPr/>
      <dgm:t>
        <a:bodyPr/>
        <a:lstStyle/>
        <a:p>
          <a:endParaRPr lang="en-US"/>
        </a:p>
      </dgm:t>
    </dgm:pt>
    <dgm:pt modelId="{FA40052C-64C9-4A27-93E8-E1D7621EF9DE}" type="pres">
      <dgm:prSet presAssocID="{671D6848-6871-477F-88A2-C03334F395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9FD53B-43FF-4EF7-8CB5-5E806CC1D5B2}" type="pres">
      <dgm:prSet presAssocID="{92C8F26D-C799-44EE-BF17-FE26BA426BD4}" presName="composite" presStyleCnt="0"/>
      <dgm:spPr/>
    </dgm:pt>
    <dgm:pt modelId="{8443AC80-A978-4F92-9E88-2A8575EC76DE}" type="pres">
      <dgm:prSet presAssocID="{92C8F26D-C799-44EE-BF17-FE26BA426BD4}" presName="bentUpArrow1" presStyleLbl="alignImgPlace1" presStyleIdx="0" presStyleCnt="5"/>
      <dgm:spPr>
        <a:solidFill>
          <a:schemeClr val="bg1">
            <a:lumMod val="65000"/>
          </a:schemeClr>
        </a:solidFill>
      </dgm:spPr>
    </dgm:pt>
    <dgm:pt modelId="{7B443BBA-DB90-4BDB-978E-39993CE536B4}" type="pres">
      <dgm:prSet presAssocID="{92C8F26D-C799-44EE-BF17-FE26BA426BD4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28A0-2238-4294-9329-224C699922C5}" type="pres">
      <dgm:prSet presAssocID="{92C8F26D-C799-44EE-BF17-FE26BA426BD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9D59D-4629-4110-9A8C-BD93F4510C84}" type="pres">
      <dgm:prSet presAssocID="{F4C61279-9FB8-4978-8675-7DBF145942CF}" presName="sibTrans" presStyleCnt="0"/>
      <dgm:spPr/>
    </dgm:pt>
    <dgm:pt modelId="{36E75AE3-B1CA-4ACE-A0CF-8336A75848CC}" type="pres">
      <dgm:prSet presAssocID="{2A12AACC-DE56-4386-B070-EECFE3C97337}" presName="composite" presStyleCnt="0"/>
      <dgm:spPr/>
    </dgm:pt>
    <dgm:pt modelId="{365BAE64-0C58-4669-9E76-74A148978B5F}" type="pres">
      <dgm:prSet presAssocID="{2A12AACC-DE56-4386-B070-EECFE3C97337}" presName="bentUpArrow1" presStyleLbl="alignImgPlace1" presStyleIdx="1" presStyleCnt="5"/>
      <dgm:spPr>
        <a:solidFill>
          <a:schemeClr val="bg1">
            <a:lumMod val="65000"/>
          </a:schemeClr>
        </a:solidFill>
      </dgm:spPr>
    </dgm:pt>
    <dgm:pt modelId="{4F04734E-FFC5-4E70-B747-9950B591783B}" type="pres">
      <dgm:prSet presAssocID="{2A12AACC-DE56-4386-B070-EECFE3C97337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66BE0-EDC6-444F-8E1F-A82677BD837D}" type="pres">
      <dgm:prSet presAssocID="{2A12AACC-DE56-4386-B070-EECFE3C9733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9E1CFC9-4393-4091-8DCE-6E74F338A918}" type="pres">
      <dgm:prSet presAssocID="{E7B875FA-29D3-4EF4-BC31-6FF1CA538C92}" presName="sibTrans" presStyleCnt="0"/>
      <dgm:spPr/>
    </dgm:pt>
    <dgm:pt modelId="{FC0C5CF4-35EB-429B-85E8-D89E18C1E62C}" type="pres">
      <dgm:prSet presAssocID="{4F713E1F-486E-4A94-BCB2-20FD2A1B18DF}" presName="composite" presStyleCnt="0"/>
      <dgm:spPr/>
    </dgm:pt>
    <dgm:pt modelId="{7C12330F-62A1-451B-BA8A-D4243E9DF5C7}" type="pres">
      <dgm:prSet presAssocID="{4F713E1F-486E-4A94-BCB2-20FD2A1B18DF}" presName="bentUpArrow1" presStyleLbl="alignImgPlace1" presStyleIdx="2" presStyleCnt="5"/>
      <dgm:spPr/>
    </dgm:pt>
    <dgm:pt modelId="{2B6FFE6B-DA08-4DE2-9CC6-E5D033DD2A4B}" type="pres">
      <dgm:prSet presAssocID="{4F713E1F-486E-4A94-BCB2-20FD2A1B18D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54110-D343-4358-95A9-832F774F5BAF}" type="pres">
      <dgm:prSet presAssocID="{4F713E1F-486E-4A94-BCB2-20FD2A1B18D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29F9128-E9A0-41F4-8268-71C8ED986586}" type="pres">
      <dgm:prSet presAssocID="{A5669DE2-1F5F-4255-90F7-C5FED3EC3C1F}" presName="sibTrans" presStyleCnt="0"/>
      <dgm:spPr/>
    </dgm:pt>
    <dgm:pt modelId="{560DF1FF-61DE-4910-AF1B-A6AC073FE092}" type="pres">
      <dgm:prSet presAssocID="{37714C3C-9D6D-4C3A-858F-5AB97F699E1E}" presName="composite" presStyleCnt="0"/>
      <dgm:spPr/>
    </dgm:pt>
    <dgm:pt modelId="{5A9B353F-EFA7-42B2-95CA-EAEDC6CF5B3F}" type="pres">
      <dgm:prSet presAssocID="{37714C3C-9D6D-4C3A-858F-5AB97F699E1E}" presName="bentUpArrow1" presStyleLbl="alignImgPlace1" presStyleIdx="3" presStyleCnt="5"/>
      <dgm:spPr/>
    </dgm:pt>
    <dgm:pt modelId="{82E0331E-9F27-4311-AE03-E2CCA369B21C}" type="pres">
      <dgm:prSet presAssocID="{37714C3C-9D6D-4C3A-858F-5AB97F699E1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95602-ABAA-425C-93D5-D1D6AF0B3301}" type="pres">
      <dgm:prSet presAssocID="{37714C3C-9D6D-4C3A-858F-5AB97F699E1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BADE568-206F-45EE-8EFA-199217E1E53B}" type="pres">
      <dgm:prSet presAssocID="{BB81363F-B693-49D4-B852-3811317A3276}" presName="sibTrans" presStyleCnt="0"/>
      <dgm:spPr/>
    </dgm:pt>
    <dgm:pt modelId="{EE1C9BAB-3264-47A0-B83C-7AA3FD326B48}" type="pres">
      <dgm:prSet presAssocID="{91F70D5E-BDA6-4967-9886-4DDFFACDC703}" presName="composite" presStyleCnt="0"/>
      <dgm:spPr/>
    </dgm:pt>
    <dgm:pt modelId="{92E4A5E0-6ED6-40FC-963B-BFB0757BAF97}" type="pres">
      <dgm:prSet presAssocID="{91F70D5E-BDA6-4967-9886-4DDFFACDC703}" presName="bentUpArrow1" presStyleLbl="alignImgPlace1" presStyleIdx="4" presStyleCnt="5"/>
      <dgm:spPr>
        <a:solidFill>
          <a:schemeClr val="bg1">
            <a:lumMod val="65000"/>
          </a:schemeClr>
        </a:solidFill>
      </dgm:spPr>
    </dgm:pt>
    <dgm:pt modelId="{6320BF66-744E-4330-9DB2-61410DAAE0ED}" type="pres">
      <dgm:prSet presAssocID="{91F70D5E-BDA6-4967-9886-4DDFFACDC70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65063-AB88-4A3E-9CC4-01D1B55DB1F9}" type="pres">
      <dgm:prSet presAssocID="{91F70D5E-BDA6-4967-9886-4DDFFACDC70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448AC76-03EA-4CD7-BDC7-C3AB2744C2D7}" type="pres">
      <dgm:prSet presAssocID="{CA072A6A-4947-4EDE-891A-FFE879153490}" presName="sibTrans" presStyleCnt="0"/>
      <dgm:spPr/>
    </dgm:pt>
    <dgm:pt modelId="{AD786F95-9C58-48CB-AF54-2FA77825EBBD}" type="pres">
      <dgm:prSet presAssocID="{DB9B78E6-E30E-45B1-8A45-5C7CB9FB8DA1}" presName="composite" presStyleCnt="0"/>
      <dgm:spPr/>
    </dgm:pt>
    <dgm:pt modelId="{DB3321E2-7E36-49DB-B819-B8AF9D7637CB}" type="pres">
      <dgm:prSet presAssocID="{DB9B78E6-E30E-45B1-8A45-5C7CB9FB8DA1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AE9307-4132-426B-85FF-967EC83C234A}" type="presOf" srcId="{4F713E1F-486E-4A94-BCB2-20FD2A1B18DF}" destId="{2B6FFE6B-DA08-4DE2-9CC6-E5D033DD2A4B}" srcOrd="0" destOrd="0" presId="urn:microsoft.com/office/officeart/2005/8/layout/StepDownProcess"/>
    <dgm:cxn modelId="{2FC9C896-76AE-4C96-98D0-EA64650D3BFA}" srcId="{671D6848-6871-477F-88A2-C03334F395D6}" destId="{92C8F26D-C799-44EE-BF17-FE26BA426BD4}" srcOrd="0" destOrd="0" parTransId="{549C72AB-0888-4E76-8A1A-7D9714EF4F9C}" sibTransId="{F4C61279-9FB8-4978-8675-7DBF145942CF}"/>
    <dgm:cxn modelId="{08FCD432-1BB3-48EE-A82D-413D2D7E3CED}" type="presOf" srcId="{2A12AACC-DE56-4386-B070-EECFE3C97337}" destId="{4F04734E-FFC5-4E70-B747-9950B591783B}" srcOrd="0" destOrd="0" presId="urn:microsoft.com/office/officeart/2005/8/layout/StepDownProcess"/>
    <dgm:cxn modelId="{06E24442-07AA-4CF0-A815-5ACC87A3CC6A}" type="presOf" srcId="{91F70D5E-BDA6-4967-9886-4DDFFACDC703}" destId="{6320BF66-744E-4330-9DB2-61410DAAE0ED}" srcOrd="0" destOrd="0" presId="urn:microsoft.com/office/officeart/2005/8/layout/StepDownProcess"/>
    <dgm:cxn modelId="{E5AB8286-74AA-4B69-B2F8-57D238037EE4}" type="presOf" srcId="{DB9B78E6-E30E-45B1-8A45-5C7CB9FB8DA1}" destId="{DB3321E2-7E36-49DB-B819-B8AF9D7637CB}" srcOrd="0" destOrd="0" presId="urn:microsoft.com/office/officeart/2005/8/layout/StepDownProcess"/>
    <dgm:cxn modelId="{EC5A04B7-DED8-4A28-AD5F-711E253DC8AD}" srcId="{671D6848-6871-477F-88A2-C03334F395D6}" destId="{91F70D5E-BDA6-4967-9886-4DDFFACDC703}" srcOrd="4" destOrd="0" parTransId="{6E826AF1-27DA-42CC-B5BE-AE6022F94126}" sibTransId="{CA072A6A-4947-4EDE-891A-FFE879153490}"/>
    <dgm:cxn modelId="{2F005D4C-E184-4E26-9EB9-52DB9AD6268E}" srcId="{671D6848-6871-477F-88A2-C03334F395D6}" destId="{37714C3C-9D6D-4C3A-858F-5AB97F699E1E}" srcOrd="3" destOrd="0" parTransId="{C96DC7FC-B423-4AFC-9081-3D3D18DDD17C}" sibTransId="{BB81363F-B693-49D4-B852-3811317A3276}"/>
    <dgm:cxn modelId="{AFE4E097-2576-450D-97D0-C019E12581B0}" srcId="{671D6848-6871-477F-88A2-C03334F395D6}" destId="{4F713E1F-486E-4A94-BCB2-20FD2A1B18DF}" srcOrd="2" destOrd="0" parTransId="{6B0FBCDE-7CD5-4D09-B773-17380AF8EEE2}" sibTransId="{A5669DE2-1F5F-4255-90F7-C5FED3EC3C1F}"/>
    <dgm:cxn modelId="{C35243C5-E92D-4EED-A5FD-D5B65585F804}" srcId="{671D6848-6871-477F-88A2-C03334F395D6}" destId="{DB9B78E6-E30E-45B1-8A45-5C7CB9FB8DA1}" srcOrd="5" destOrd="0" parTransId="{9F611551-904B-4995-AC35-F1D5B3EDE6E2}" sibTransId="{30208044-7F11-4D32-B77C-086E7853509D}"/>
    <dgm:cxn modelId="{72156F0A-B790-47FC-BB5B-1EFD888CA880}" type="presOf" srcId="{37714C3C-9D6D-4C3A-858F-5AB97F699E1E}" destId="{82E0331E-9F27-4311-AE03-E2CCA369B21C}" srcOrd="0" destOrd="0" presId="urn:microsoft.com/office/officeart/2005/8/layout/StepDownProcess"/>
    <dgm:cxn modelId="{259F3817-A43B-4142-849C-B9F702E6CEF2}" srcId="{671D6848-6871-477F-88A2-C03334F395D6}" destId="{2A12AACC-DE56-4386-B070-EECFE3C97337}" srcOrd="1" destOrd="0" parTransId="{3658774C-7F23-4E2E-A47B-A694A8D2C12E}" sibTransId="{E7B875FA-29D3-4EF4-BC31-6FF1CA538C92}"/>
    <dgm:cxn modelId="{F2C7D209-BD37-4D1F-B5AF-E8121733737A}" type="presOf" srcId="{92C8F26D-C799-44EE-BF17-FE26BA426BD4}" destId="{7B443BBA-DB90-4BDB-978E-39993CE536B4}" srcOrd="0" destOrd="0" presId="urn:microsoft.com/office/officeart/2005/8/layout/StepDownProcess"/>
    <dgm:cxn modelId="{ECCCB3E1-8252-4987-A167-2519A36D2585}" type="presOf" srcId="{671D6848-6871-477F-88A2-C03334F395D6}" destId="{FA40052C-64C9-4A27-93E8-E1D7621EF9DE}" srcOrd="0" destOrd="0" presId="urn:microsoft.com/office/officeart/2005/8/layout/StepDownProcess"/>
    <dgm:cxn modelId="{D92A6921-F7FA-4C3D-9C37-0ECF0BEAF356}" type="presParOf" srcId="{FA40052C-64C9-4A27-93E8-E1D7621EF9DE}" destId="{F89FD53B-43FF-4EF7-8CB5-5E806CC1D5B2}" srcOrd="0" destOrd="0" presId="urn:microsoft.com/office/officeart/2005/8/layout/StepDownProcess"/>
    <dgm:cxn modelId="{10BFBB66-237A-4DB0-922F-17407993ABDA}" type="presParOf" srcId="{F89FD53B-43FF-4EF7-8CB5-5E806CC1D5B2}" destId="{8443AC80-A978-4F92-9E88-2A8575EC76DE}" srcOrd="0" destOrd="0" presId="urn:microsoft.com/office/officeart/2005/8/layout/StepDownProcess"/>
    <dgm:cxn modelId="{8C18965B-0DE7-45D7-AFBB-BDA3113CD25F}" type="presParOf" srcId="{F89FD53B-43FF-4EF7-8CB5-5E806CC1D5B2}" destId="{7B443BBA-DB90-4BDB-978E-39993CE536B4}" srcOrd="1" destOrd="0" presId="urn:microsoft.com/office/officeart/2005/8/layout/StepDownProcess"/>
    <dgm:cxn modelId="{C16D4D94-E6F7-42A0-B4CC-EC17801C2110}" type="presParOf" srcId="{F89FD53B-43FF-4EF7-8CB5-5E806CC1D5B2}" destId="{29C028A0-2238-4294-9329-224C699922C5}" srcOrd="2" destOrd="0" presId="urn:microsoft.com/office/officeart/2005/8/layout/StepDownProcess"/>
    <dgm:cxn modelId="{B1A6B7FA-7177-49B1-AC45-2B3119DC81D6}" type="presParOf" srcId="{FA40052C-64C9-4A27-93E8-E1D7621EF9DE}" destId="{36A9D59D-4629-4110-9A8C-BD93F4510C84}" srcOrd="1" destOrd="0" presId="urn:microsoft.com/office/officeart/2005/8/layout/StepDownProcess"/>
    <dgm:cxn modelId="{7796A47E-B394-41FF-A3A2-4D45AD2D0348}" type="presParOf" srcId="{FA40052C-64C9-4A27-93E8-E1D7621EF9DE}" destId="{36E75AE3-B1CA-4ACE-A0CF-8336A75848CC}" srcOrd="2" destOrd="0" presId="urn:microsoft.com/office/officeart/2005/8/layout/StepDownProcess"/>
    <dgm:cxn modelId="{CDF5FE19-5223-4410-A08C-B4F113A78969}" type="presParOf" srcId="{36E75AE3-B1CA-4ACE-A0CF-8336A75848CC}" destId="{365BAE64-0C58-4669-9E76-74A148978B5F}" srcOrd="0" destOrd="0" presId="urn:microsoft.com/office/officeart/2005/8/layout/StepDownProcess"/>
    <dgm:cxn modelId="{1C8B1186-1A1F-4D4D-8B4D-666B0CE8A152}" type="presParOf" srcId="{36E75AE3-B1CA-4ACE-A0CF-8336A75848CC}" destId="{4F04734E-FFC5-4E70-B747-9950B591783B}" srcOrd="1" destOrd="0" presId="urn:microsoft.com/office/officeart/2005/8/layout/StepDownProcess"/>
    <dgm:cxn modelId="{3FE7630E-5090-47BE-8843-71956B11062A}" type="presParOf" srcId="{36E75AE3-B1CA-4ACE-A0CF-8336A75848CC}" destId="{5F266BE0-EDC6-444F-8E1F-A82677BD837D}" srcOrd="2" destOrd="0" presId="urn:microsoft.com/office/officeart/2005/8/layout/StepDownProcess"/>
    <dgm:cxn modelId="{561411BD-326F-4751-87E0-3A4E67C1FD64}" type="presParOf" srcId="{FA40052C-64C9-4A27-93E8-E1D7621EF9DE}" destId="{F9E1CFC9-4393-4091-8DCE-6E74F338A918}" srcOrd="3" destOrd="0" presId="urn:microsoft.com/office/officeart/2005/8/layout/StepDownProcess"/>
    <dgm:cxn modelId="{1C97860D-FAF0-4D01-A68E-AB5C409BB7D3}" type="presParOf" srcId="{FA40052C-64C9-4A27-93E8-E1D7621EF9DE}" destId="{FC0C5CF4-35EB-429B-85E8-D89E18C1E62C}" srcOrd="4" destOrd="0" presId="urn:microsoft.com/office/officeart/2005/8/layout/StepDownProcess"/>
    <dgm:cxn modelId="{A8F20EAE-4338-4E02-B627-C89A0F1C6F60}" type="presParOf" srcId="{FC0C5CF4-35EB-429B-85E8-D89E18C1E62C}" destId="{7C12330F-62A1-451B-BA8A-D4243E9DF5C7}" srcOrd="0" destOrd="0" presId="urn:microsoft.com/office/officeart/2005/8/layout/StepDownProcess"/>
    <dgm:cxn modelId="{88CCD298-AF79-4355-AD74-27E93AA81A86}" type="presParOf" srcId="{FC0C5CF4-35EB-429B-85E8-D89E18C1E62C}" destId="{2B6FFE6B-DA08-4DE2-9CC6-E5D033DD2A4B}" srcOrd="1" destOrd="0" presId="urn:microsoft.com/office/officeart/2005/8/layout/StepDownProcess"/>
    <dgm:cxn modelId="{4DF0D4E1-2728-4BD5-BB86-B93AEC9AAF79}" type="presParOf" srcId="{FC0C5CF4-35EB-429B-85E8-D89E18C1E62C}" destId="{4DF54110-D343-4358-95A9-832F774F5BAF}" srcOrd="2" destOrd="0" presId="urn:microsoft.com/office/officeart/2005/8/layout/StepDownProcess"/>
    <dgm:cxn modelId="{4D266F7D-0FEF-415F-854B-47C9AA9746A3}" type="presParOf" srcId="{FA40052C-64C9-4A27-93E8-E1D7621EF9DE}" destId="{029F9128-E9A0-41F4-8268-71C8ED986586}" srcOrd="5" destOrd="0" presId="urn:microsoft.com/office/officeart/2005/8/layout/StepDownProcess"/>
    <dgm:cxn modelId="{A5820855-8AC5-4050-AF84-15E6002EFDC6}" type="presParOf" srcId="{FA40052C-64C9-4A27-93E8-E1D7621EF9DE}" destId="{560DF1FF-61DE-4910-AF1B-A6AC073FE092}" srcOrd="6" destOrd="0" presId="urn:microsoft.com/office/officeart/2005/8/layout/StepDownProcess"/>
    <dgm:cxn modelId="{BB04EADB-F500-4798-B33F-63B97AFB5E80}" type="presParOf" srcId="{560DF1FF-61DE-4910-AF1B-A6AC073FE092}" destId="{5A9B353F-EFA7-42B2-95CA-EAEDC6CF5B3F}" srcOrd="0" destOrd="0" presId="urn:microsoft.com/office/officeart/2005/8/layout/StepDownProcess"/>
    <dgm:cxn modelId="{CCDB17A7-AAD8-43F5-934D-85153951F25E}" type="presParOf" srcId="{560DF1FF-61DE-4910-AF1B-A6AC073FE092}" destId="{82E0331E-9F27-4311-AE03-E2CCA369B21C}" srcOrd="1" destOrd="0" presId="urn:microsoft.com/office/officeart/2005/8/layout/StepDownProcess"/>
    <dgm:cxn modelId="{DD201781-9F14-4DE3-B860-D88CE96F3A1C}" type="presParOf" srcId="{560DF1FF-61DE-4910-AF1B-A6AC073FE092}" destId="{32395602-ABAA-425C-93D5-D1D6AF0B3301}" srcOrd="2" destOrd="0" presId="urn:microsoft.com/office/officeart/2005/8/layout/StepDownProcess"/>
    <dgm:cxn modelId="{197E863D-5CDD-4890-B186-F4093A475A72}" type="presParOf" srcId="{FA40052C-64C9-4A27-93E8-E1D7621EF9DE}" destId="{DBADE568-206F-45EE-8EFA-199217E1E53B}" srcOrd="7" destOrd="0" presId="urn:microsoft.com/office/officeart/2005/8/layout/StepDownProcess"/>
    <dgm:cxn modelId="{D7C65866-C4AC-401F-AC3C-E4F8C683E9F9}" type="presParOf" srcId="{FA40052C-64C9-4A27-93E8-E1D7621EF9DE}" destId="{EE1C9BAB-3264-47A0-B83C-7AA3FD326B48}" srcOrd="8" destOrd="0" presId="urn:microsoft.com/office/officeart/2005/8/layout/StepDownProcess"/>
    <dgm:cxn modelId="{D3CE2319-FAA6-43FB-B4A7-DB031D33412B}" type="presParOf" srcId="{EE1C9BAB-3264-47A0-B83C-7AA3FD326B48}" destId="{92E4A5E0-6ED6-40FC-963B-BFB0757BAF97}" srcOrd="0" destOrd="0" presId="urn:microsoft.com/office/officeart/2005/8/layout/StepDownProcess"/>
    <dgm:cxn modelId="{0F4334AC-5D37-4BB8-9972-F0753D9D8CD7}" type="presParOf" srcId="{EE1C9BAB-3264-47A0-B83C-7AA3FD326B48}" destId="{6320BF66-744E-4330-9DB2-61410DAAE0ED}" srcOrd="1" destOrd="0" presId="urn:microsoft.com/office/officeart/2005/8/layout/StepDownProcess"/>
    <dgm:cxn modelId="{2C3A3EE4-FE59-4EE0-A12E-4B797B730CD4}" type="presParOf" srcId="{EE1C9BAB-3264-47A0-B83C-7AA3FD326B48}" destId="{8C365063-AB88-4A3E-9CC4-01D1B55DB1F9}" srcOrd="2" destOrd="0" presId="urn:microsoft.com/office/officeart/2005/8/layout/StepDownProcess"/>
    <dgm:cxn modelId="{0E5C0E4C-072F-4C13-A83B-EF3FF55B3DBC}" type="presParOf" srcId="{FA40052C-64C9-4A27-93E8-E1D7621EF9DE}" destId="{2448AC76-03EA-4CD7-BDC7-C3AB2744C2D7}" srcOrd="9" destOrd="0" presId="urn:microsoft.com/office/officeart/2005/8/layout/StepDownProcess"/>
    <dgm:cxn modelId="{4CB8FAFF-F605-4287-B986-49B497DBD928}" type="presParOf" srcId="{FA40052C-64C9-4A27-93E8-E1D7621EF9DE}" destId="{AD786F95-9C58-48CB-AF54-2FA77825EBBD}" srcOrd="10" destOrd="0" presId="urn:microsoft.com/office/officeart/2005/8/layout/StepDownProcess"/>
    <dgm:cxn modelId="{17105429-4CE7-4F6E-811E-424857F3C428}" type="presParOf" srcId="{AD786F95-9C58-48CB-AF54-2FA77825EBBD}" destId="{DB3321E2-7E36-49DB-B819-B8AF9D7637C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37446-E665-49CE-B66E-484FB6A09DA1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65A16-B2E6-4015-8DC1-9D84793FC3CB}">
      <dgm:prSet phldrT="[Text]" custT="1"/>
      <dgm:spPr/>
      <dgm:t>
        <a:bodyPr/>
        <a:lstStyle/>
        <a:p>
          <a:r>
            <a:rPr lang="en-US" sz="900" dirty="0" smtClean="0"/>
            <a:t>Temp tables</a:t>
          </a:r>
          <a:endParaRPr lang="en-US" sz="900" dirty="0"/>
        </a:p>
      </dgm:t>
    </dgm:pt>
    <dgm:pt modelId="{F35C92CC-B447-432D-9D83-D24E2601B4A5}" type="parTrans" cxnId="{074B7DF5-7620-4F04-81DA-CE8AC48AE09C}">
      <dgm:prSet/>
      <dgm:spPr/>
      <dgm:t>
        <a:bodyPr/>
        <a:lstStyle/>
        <a:p>
          <a:endParaRPr lang="en-US"/>
        </a:p>
      </dgm:t>
    </dgm:pt>
    <dgm:pt modelId="{A044A9E1-52D6-463E-A4C4-357F8E7065A9}" type="sibTrans" cxnId="{074B7DF5-7620-4F04-81DA-CE8AC48AE09C}">
      <dgm:prSet/>
      <dgm:spPr/>
      <dgm:t>
        <a:bodyPr/>
        <a:lstStyle/>
        <a:p>
          <a:endParaRPr lang="en-US"/>
        </a:p>
      </dgm:t>
    </dgm:pt>
    <dgm:pt modelId="{CB7A92D6-5A8C-4C36-B40D-FC25225875D4}">
      <dgm:prSet phldrT="[Text]" custT="1"/>
      <dgm:spPr/>
      <dgm:t>
        <a:bodyPr/>
        <a:lstStyle/>
        <a:p>
          <a:r>
            <a:rPr lang="en-US" sz="900" dirty="0" smtClean="0"/>
            <a:t>DBCC CHECKDB</a:t>
          </a:r>
          <a:endParaRPr lang="en-US" sz="900" dirty="0"/>
        </a:p>
      </dgm:t>
    </dgm:pt>
    <dgm:pt modelId="{6D9E374E-EB54-45BD-9BB1-2C798D2A06E8}" type="parTrans" cxnId="{4354DDCE-ADB3-498E-958E-2A8F3D3D6958}">
      <dgm:prSet/>
      <dgm:spPr/>
      <dgm:t>
        <a:bodyPr/>
        <a:lstStyle/>
        <a:p>
          <a:endParaRPr lang="en-US"/>
        </a:p>
      </dgm:t>
    </dgm:pt>
    <dgm:pt modelId="{8F1DDDB8-529A-4720-9554-09BBFD7A208E}" type="sibTrans" cxnId="{4354DDCE-ADB3-498E-958E-2A8F3D3D6958}">
      <dgm:prSet/>
      <dgm:spPr/>
      <dgm:t>
        <a:bodyPr/>
        <a:lstStyle/>
        <a:p>
          <a:endParaRPr lang="en-US"/>
        </a:p>
      </dgm:t>
    </dgm:pt>
    <dgm:pt modelId="{A134A8AD-3CD0-4ED7-B724-27346E1AC17E}">
      <dgm:prSet phldrT="[Text]" custT="1"/>
      <dgm:spPr/>
      <dgm:t>
        <a:bodyPr/>
        <a:lstStyle/>
        <a:p>
          <a:r>
            <a:rPr lang="en-US" sz="900" dirty="0" smtClean="0"/>
            <a:t>Version Store</a:t>
          </a:r>
          <a:endParaRPr lang="en-US" sz="900" dirty="0"/>
        </a:p>
      </dgm:t>
    </dgm:pt>
    <dgm:pt modelId="{15D81DF1-020A-460D-8C99-00E37FB48E34}" type="parTrans" cxnId="{06B6EE6B-66D1-4EF5-9113-8A47D313532C}">
      <dgm:prSet/>
      <dgm:spPr/>
      <dgm:t>
        <a:bodyPr/>
        <a:lstStyle/>
        <a:p>
          <a:endParaRPr lang="en-US"/>
        </a:p>
      </dgm:t>
    </dgm:pt>
    <dgm:pt modelId="{2A0DB38C-549F-4372-B015-5C8F536AC229}" type="sibTrans" cxnId="{06B6EE6B-66D1-4EF5-9113-8A47D313532C}">
      <dgm:prSet/>
      <dgm:spPr/>
      <dgm:t>
        <a:bodyPr/>
        <a:lstStyle/>
        <a:p>
          <a:endParaRPr lang="en-US"/>
        </a:p>
      </dgm:t>
    </dgm:pt>
    <dgm:pt modelId="{EEBB77C7-FC6B-4ABC-ACF9-C200477CDF46}">
      <dgm:prSet phldrT="[Text]" custT="1"/>
      <dgm:spPr/>
      <dgm:t>
        <a:bodyPr/>
        <a:lstStyle/>
        <a:p>
          <a:r>
            <a:rPr lang="en-US" sz="900" dirty="0" smtClean="0"/>
            <a:t>Table variables</a:t>
          </a:r>
          <a:endParaRPr lang="en-US" sz="900" dirty="0"/>
        </a:p>
      </dgm:t>
    </dgm:pt>
    <dgm:pt modelId="{123145C7-C22D-46DB-A246-8ED7652203B8}" type="parTrans" cxnId="{48293F41-0A54-4B1E-BABC-16949BA6832C}">
      <dgm:prSet/>
      <dgm:spPr/>
      <dgm:t>
        <a:bodyPr/>
        <a:lstStyle/>
        <a:p>
          <a:endParaRPr lang="en-US"/>
        </a:p>
      </dgm:t>
    </dgm:pt>
    <dgm:pt modelId="{364EA607-6A64-4961-854F-A49E8005CE9E}" type="sibTrans" cxnId="{48293F41-0A54-4B1E-BABC-16949BA6832C}">
      <dgm:prSet/>
      <dgm:spPr/>
      <dgm:t>
        <a:bodyPr/>
        <a:lstStyle/>
        <a:p>
          <a:endParaRPr lang="en-US"/>
        </a:p>
      </dgm:t>
    </dgm:pt>
    <dgm:pt modelId="{9A8107BB-A6C7-40C6-9C61-29DF23259D21}">
      <dgm:prSet phldrT="[Text]" custT="1"/>
      <dgm:spPr/>
      <dgm:t>
        <a:bodyPr/>
        <a:lstStyle/>
        <a:p>
          <a:r>
            <a:rPr lang="en-US" sz="900" dirty="0" smtClean="0"/>
            <a:t>Cursors</a:t>
          </a:r>
          <a:endParaRPr lang="en-US" sz="900" dirty="0"/>
        </a:p>
      </dgm:t>
    </dgm:pt>
    <dgm:pt modelId="{98B5A689-B6A6-4D80-931A-453056F6C32E}" type="parTrans" cxnId="{B9E3E807-2107-4B23-B8AC-5953C8FBCB61}">
      <dgm:prSet/>
      <dgm:spPr/>
      <dgm:t>
        <a:bodyPr/>
        <a:lstStyle/>
        <a:p>
          <a:endParaRPr lang="en-US"/>
        </a:p>
      </dgm:t>
    </dgm:pt>
    <dgm:pt modelId="{5421971A-985E-42D1-848F-5F7308893526}" type="sibTrans" cxnId="{B9E3E807-2107-4B23-B8AC-5953C8FBCB61}">
      <dgm:prSet/>
      <dgm:spPr/>
      <dgm:t>
        <a:bodyPr/>
        <a:lstStyle/>
        <a:p>
          <a:endParaRPr lang="en-US"/>
        </a:p>
      </dgm:t>
    </dgm:pt>
    <dgm:pt modelId="{26EBC5E9-D4D7-4F7C-A9FD-7036F31CC44B}">
      <dgm:prSet phldrT="[Text]" custT="1"/>
      <dgm:spPr/>
      <dgm:t>
        <a:bodyPr/>
        <a:lstStyle/>
        <a:p>
          <a:r>
            <a:rPr lang="en-US" sz="900" dirty="0" smtClean="0"/>
            <a:t>Worktables</a:t>
          </a:r>
          <a:endParaRPr lang="en-US" sz="900" dirty="0"/>
        </a:p>
      </dgm:t>
    </dgm:pt>
    <dgm:pt modelId="{04F8DA43-1145-4B79-9D1D-DD5AC61F39F5}" type="parTrans" cxnId="{DFBDC501-14BF-4F97-A37C-12FB58FECD76}">
      <dgm:prSet/>
      <dgm:spPr/>
      <dgm:t>
        <a:bodyPr/>
        <a:lstStyle/>
        <a:p>
          <a:endParaRPr lang="en-US"/>
        </a:p>
      </dgm:t>
    </dgm:pt>
    <dgm:pt modelId="{ACD326D8-D60D-4702-8997-D592A496CAB6}" type="sibTrans" cxnId="{DFBDC501-14BF-4F97-A37C-12FB58FECD76}">
      <dgm:prSet/>
      <dgm:spPr/>
      <dgm:t>
        <a:bodyPr/>
        <a:lstStyle/>
        <a:p>
          <a:endParaRPr lang="en-US"/>
        </a:p>
      </dgm:t>
    </dgm:pt>
    <dgm:pt modelId="{B9306232-487E-4E18-8F1F-1BE373FC639E}">
      <dgm:prSet phldrT="[Text]" custT="1"/>
      <dgm:spPr/>
      <dgm:t>
        <a:bodyPr/>
        <a:lstStyle/>
        <a:p>
          <a:r>
            <a:rPr lang="en-US" sz="900" dirty="0" smtClean="0"/>
            <a:t>Online Index Rebuilds</a:t>
          </a:r>
          <a:endParaRPr lang="en-US" sz="900" dirty="0"/>
        </a:p>
      </dgm:t>
    </dgm:pt>
    <dgm:pt modelId="{7FCE1053-13BD-403E-BA6D-5DEA7F4544C0}" type="parTrans" cxnId="{957B4725-CEE2-46EE-A800-023FAA987D0D}">
      <dgm:prSet/>
      <dgm:spPr/>
      <dgm:t>
        <a:bodyPr/>
        <a:lstStyle/>
        <a:p>
          <a:endParaRPr lang="en-US"/>
        </a:p>
      </dgm:t>
    </dgm:pt>
    <dgm:pt modelId="{20B76C21-FA65-4A09-972D-77B41E509632}" type="sibTrans" cxnId="{957B4725-CEE2-46EE-A800-023FAA987D0D}">
      <dgm:prSet/>
      <dgm:spPr/>
      <dgm:t>
        <a:bodyPr/>
        <a:lstStyle/>
        <a:p>
          <a:endParaRPr lang="en-US"/>
        </a:p>
      </dgm:t>
    </dgm:pt>
    <dgm:pt modelId="{39D46363-3D78-42ED-9D0A-1AA7003037B5}">
      <dgm:prSet phldrT="[Text]" custT="1"/>
      <dgm:spPr/>
      <dgm:t>
        <a:bodyPr/>
        <a:lstStyle/>
        <a:p>
          <a:r>
            <a:rPr lang="en-US" sz="900" dirty="0" smtClean="0"/>
            <a:t>After Triggers</a:t>
          </a:r>
          <a:endParaRPr lang="en-US" sz="900" dirty="0"/>
        </a:p>
      </dgm:t>
    </dgm:pt>
    <dgm:pt modelId="{918B65AD-A92F-4659-9D4D-C83A9853826E}" type="parTrans" cxnId="{4DEB99B3-378F-40E2-AF36-8F4DE1CD9F53}">
      <dgm:prSet/>
      <dgm:spPr/>
      <dgm:t>
        <a:bodyPr/>
        <a:lstStyle/>
        <a:p>
          <a:endParaRPr lang="en-US"/>
        </a:p>
      </dgm:t>
    </dgm:pt>
    <dgm:pt modelId="{21CEB525-850F-49C6-9E1B-9C36E0168AE3}" type="sibTrans" cxnId="{4DEB99B3-378F-40E2-AF36-8F4DE1CD9F53}">
      <dgm:prSet/>
      <dgm:spPr/>
      <dgm:t>
        <a:bodyPr/>
        <a:lstStyle/>
        <a:p>
          <a:endParaRPr lang="en-US"/>
        </a:p>
      </dgm:t>
    </dgm:pt>
    <dgm:pt modelId="{883FDBDA-4957-4C64-A07F-E1DA27BB84FA}" type="pres">
      <dgm:prSet presAssocID="{C3A37446-E665-49CE-B66E-484FB6A09DA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EF2B7-C466-483E-A034-874E415BBAFF}" type="pres">
      <dgm:prSet presAssocID="{70965A16-B2E6-4015-8DC1-9D84793FC3C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C13A0-0868-4A33-828E-B9D662DAE9E1}" type="pres">
      <dgm:prSet presAssocID="{70965A16-B2E6-4015-8DC1-9D84793FC3CB}" presName="spNode" presStyleCnt="0"/>
      <dgm:spPr/>
      <dgm:t>
        <a:bodyPr/>
        <a:lstStyle/>
        <a:p>
          <a:endParaRPr lang="en-US"/>
        </a:p>
      </dgm:t>
    </dgm:pt>
    <dgm:pt modelId="{07C10E2F-D7D8-4CBA-AB84-A094D8F04C2A}" type="pres">
      <dgm:prSet presAssocID="{A044A9E1-52D6-463E-A4C4-357F8E7065A9}" presName="sibTrans" presStyleLbl="sibTrans1D1" presStyleIdx="0" presStyleCnt="8"/>
      <dgm:spPr/>
      <dgm:t>
        <a:bodyPr/>
        <a:lstStyle/>
        <a:p>
          <a:endParaRPr lang="en-US"/>
        </a:p>
      </dgm:t>
    </dgm:pt>
    <dgm:pt modelId="{E045E70E-F461-4E57-9F17-BDA55CEFAFBC}" type="pres">
      <dgm:prSet presAssocID="{EEBB77C7-FC6B-4ABC-ACF9-C200477CDF4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BAC74-D95D-4FA8-B10A-370DC4CDEBBE}" type="pres">
      <dgm:prSet presAssocID="{EEBB77C7-FC6B-4ABC-ACF9-C200477CDF46}" presName="spNode" presStyleCnt="0"/>
      <dgm:spPr/>
      <dgm:t>
        <a:bodyPr/>
        <a:lstStyle/>
        <a:p>
          <a:endParaRPr lang="en-US"/>
        </a:p>
      </dgm:t>
    </dgm:pt>
    <dgm:pt modelId="{BFD3DF37-C705-435E-8E61-2652F17A5A33}" type="pres">
      <dgm:prSet presAssocID="{364EA607-6A64-4961-854F-A49E8005CE9E}" presName="sibTrans" presStyleLbl="sibTrans1D1" presStyleIdx="1" presStyleCnt="8"/>
      <dgm:spPr/>
      <dgm:t>
        <a:bodyPr/>
        <a:lstStyle/>
        <a:p>
          <a:endParaRPr lang="en-US"/>
        </a:p>
      </dgm:t>
    </dgm:pt>
    <dgm:pt modelId="{3E069702-036E-462F-902A-CA8CDC32DE54}" type="pres">
      <dgm:prSet presAssocID="{9A8107BB-A6C7-40C6-9C61-29DF23259D2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C6DFD-FE73-4DA7-BB46-9E9B536A0F27}" type="pres">
      <dgm:prSet presAssocID="{9A8107BB-A6C7-40C6-9C61-29DF23259D21}" presName="spNode" presStyleCnt="0"/>
      <dgm:spPr/>
      <dgm:t>
        <a:bodyPr/>
        <a:lstStyle/>
        <a:p>
          <a:endParaRPr lang="en-US"/>
        </a:p>
      </dgm:t>
    </dgm:pt>
    <dgm:pt modelId="{194BEDA0-B3BC-4AF5-9F4D-C1F91A0E4673}" type="pres">
      <dgm:prSet presAssocID="{5421971A-985E-42D1-848F-5F7308893526}" presName="sibTrans" presStyleLbl="sibTrans1D1" presStyleIdx="2" presStyleCnt="8"/>
      <dgm:spPr/>
      <dgm:t>
        <a:bodyPr/>
        <a:lstStyle/>
        <a:p>
          <a:endParaRPr lang="en-US"/>
        </a:p>
      </dgm:t>
    </dgm:pt>
    <dgm:pt modelId="{9E9BCAFB-02C1-4E98-878B-1E01AA4E49FF}" type="pres">
      <dgm:prSet presAssocID="{26EBC5E9-D4D7-4F7C-A9FD-7036F31CC44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5E42E-357F-45F0-A2E4-C888E4A12D6A}" type="pres">
      <dgm:prSet presAssocID="{26EBC5E9-D4D7-4F7C-A9FD-7036F31CC44B}" presName="spNode" presStyleCnt="0"/>
      <dgm:spPr/>
      <dgm:t>
        <a:bodyPr/>
        <a:lstStyle/>
        <a:p>
          <a:endParaRPr lang="en-US"/>
        </a:p>
      </dgm:t>
    </dgm:pt>
    <dgm:pt modelId="{8E9EFE21-58A0-4061-8B64-DD32CD3FEC96}" type="pres">
      <dgm:prSet presAssocID="{ACD326D8-D60D-4702-8997-D592A496CAB6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EB9A72A-9506-4E85-86EA-4FFB81180C80}" type="pres">
      <dgm:prSet presAssocID="{CB7A92D6-5A8C-4C36-B40D-FC25225875D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953D-DDE5-47AF-A57B-0F469C36EB28}" type="pres">
      <dgm:prSet presAssocID="{CB7A92D6-5A8C-4C36-B40D-FC25225875D4}" presName="spNode" presStyleCnt="0"/>
      <dgm:spPr/>
      <dgm:t>
        <a:bodyPr/>
        <a:lstStyle/>
        <a:p>
          <a:endParaRPr lang="en-US"/>
        </a:p>
      </dgm:t>
    </dgm:pt>
    <dgm:pt modelId="{3D145BD0-84B0-4798-ACD7-2DC604232A08}" type="pres">
      <dgm:prSet presAssocID="{8F1DDDB8-529A-4720-9554-09BBFD7A208E}" presName="sibTrans" presStyleLbl="sibTrans1D1" presStyleIdx="4" presStyleCnt="8"/>
      <dgm:spPr/>
      <dgm:t>
        <a:bodyPr/>
        <a:lstStyle/>
        <a:p>
          <a:endParaRPr lang="en-US"/>
        </a:p>
      </dgm:t>
    </dgm:pt>
    <dgm:pt modelId="{96C85F54-3893-481E-9F40-C0D7CFACDFE4}" type="pres">
      <dgm:prSet presAssocID="{A134A8AD-3CD0-4ED7-B724-27346E1AC17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A9FDA-9074-4595-AF43-4DE627E536BB}" type="pres">
      <dgm:prSet presAssocID="{A134A8AD-3CD0-4ED7-B724-27346E1AC17E}" presName="spNode" presStyleCnt="0"/>
      <dgm:spPr/>
      <dgm:t>
        <a:bodyPr/>
        <a:lstStyle/>
        <a:p>
          <a:endParaRPr lang="en-US"/>
        </a:p>
      </dgm:t>
    </dgm:pt>
    <dgm:pt modelId="{12432520-E79A-4037-9BF8-EB33315A9AA0}" type="pres">
      <dgm:prSet presAssocID="{2A0DB38C-549F-4372-B015-5C8F536AC229}" presName="sibTrans" presStyleLbl="sibTrans1D1" presStyleIdx="5" presStyleCnt="8"/>
      <dgm:spPr/>
      <dgm:t>
        <a:bodyPr/>
        <a:lstStyle/>
        <a:p>
          <a:endParaRPr lang="en-US"/>
        </a:p>
      </dgm:t>
    </dgm:pt>
    <dgm:pt modelId="{DC27724F-DB00-49A8-9627-3B6D056B10CA}" type="pres">
      <dgm:prSet presAssocID="{B9306232-487E-4E18-8F1F-1BE373FC639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09E8B-4DF0-46E4-B895-C8E03B5EBB78}" type="pres">
      <dgm:prSet presAssocID="{B9306232-487E-4E18-8F1F-1BE373FC639E}" presName="spNode" presStyleCnt="0"/>
      <dgm:spPr/>
      <dgm:t>
        <a:bodyPr/>
        <a:lstStyle/>
        <a:p>
          <a:endParaRPr lang="en-US"/>
        </a:p>
      </dgm:t>
    </dgm:pt>
    <dgm:pt modelId="{BA9BE3CF-8EDD-4B8F-BC11-EFDC91C3E56A}" type="pres">
      <dgm:prSet presAssocID="{20B76C21-FA65-4A09-972D-77B41E509632}" presName="sibTrans" presStyleLbl="sibTrans1D1" presStyleIdx="6" presStyleCnt="8"/>
      <dgm:spPr/>
      <dgm:t>
        <a:bodyPr/>
        <a:lstStyle/>
        <a:p>
          <a:endParaRPr lang="en-US"/>
        </a:p>
      </dgm:t>
    </dgm:pt>
    <dgm:pt modelId="{889609F8-F4D5-4BEE-BABE-5429CBE4C85E}" type="pres">
      <dgm:prSet presAssocID="{39D46363-3D78-42ED-9D0A-1AA7003037B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B2C82-1F29-4D9F-B078-D0D7635370AA}" type="pres">
      <dgm:prSet presAssocID="{39D46363-3D78-42ED-9D0A-1AA7003037B5}" presName="spNode" presStyleCnt="0"/>
      <dgm:spPr/>
      <dgm:t>
        <a:bodyPr/>
        <a:lstStyle/>
        <a:p>
          <a:endParaRPr lang="en-US"/>
        </a:p>
      </dgm:t>
    </dgm:pt>
    <dgm:pt modelId="{A9A855AE-BFAB-4B3C-94FA-1D4FB739A0CD}" type="pres">
      <dgm:prSet presAssocID="{21CEB525-850F-49C6-9E1B-9C36E0168AE3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4DEB99B3-378F-40E2-AF36-8F4DE1CD9F53}" srcId="{C3A37446-E665-49CE-B66E-484FB6A09DA1}" destId="{39D46363-3D78-42ED-9D0A-1AA7003037B5}" srcOrd="7" destOrd="0" parTransId="{918B65AD-A92F-4659-9D4D-C83A9853826E}" sibTransId="{21CEB525-850F-49C6-9E1B-9C36E0168AE3}"/>
    <dgm:cxn modelId="{4354DDCE-ADB3-498E-958E-2A8F3D3D6958}" srcId="{C3A37446-E665-49CE-B66E-484FB6A09DA1}" destId="{CB7A92D6-5A8C-4C36-B40D-FC25225875D4}" srcOrd="4" destOrd="0" parTransId="{6D9E374E-EB54-45BD-9BB1-2C798D2A06E8}" sibTransId="{8F1DDDB8-529A-4720-9554-09BBFD7A208E}"/>
    <dgm:cxn modelId="{074B7DF5-7620-4F04-81DA-CE8AC48AE09C}" srcId="{C3A37446-E665-49CE-B66E-484FB6A09DA1}" destId="{70965A16-B2E6-4015-8DC1-9D84793FC3CB}" srcOrd="0" destOrd="0" parTransId="{F35C92CC-B447-432D-9D83-D24E2601B4A5}" sibTransId="{A044A9E1-52D6-463E-A4C4-357F8E7065A9}"/>
    <dgm:cxn modelId="{886AF507-3758-40EA-8BA8-603F1061F0CA}" type="presOf" srcId="{B9306232-487E-4E18-8F1F-1BE373FC639E}" destId="{DC27724F-DB00-49A8-9627-3B6D056B10CA}" srcOrd="0" destOrd="0" presId="urn:microsoft.com/office/officeart/2005/8/layout/cycle6"/>
    <dgm:cxn modelId="{ADE4B94D-CE5E-492F-8A7B-1548F1AEC659}" type="presOf" srcId="{C3A37446-E665-49CE-B66E-484FB6A09DA1}" destId="{883FDBDA-4957-4C64-A07F-E1DA27BB84FA}" srcOrd="0" destOrd="0" presId="urn:microsoft.com/office/officeart/2005/8/layout/cycle6"/>
    <dgm:cxn modelId="{1B6290C2-F351-4A09-8C2C-1A118601F483}" type="presOf" srcId="{A044A9E1-52D6-463E-A4C4-357F8E7065A9}" destId="{07C10E2F-D7D8-4CBA-AB84-A094D8F04C2A}" srcOrd="0" destOrd="0" presId="urn:microsoft.com/office/officeart/2005/8/layout/cycle6"/>
    <dgm:cxn modelId="{EB033E6F-F8D4-49FE-8C50-9F308B8FB2CB}" type="presOf" srcId="{A134A8AD-3CD0-4ED7-B724-27346E1AC17E}" destId="{96C85F54-3893-481E-9F40-C0D7CFACDFE4}" srcOrd="0" destOrd="0" presId="urn:microsoft.com/office/officeart/2005/8/layout/cycle6"/>
    <dgm:cxn modelId="{0AB82B10-67F3-4956-8E4E-6EBD6FC2505B}" type="presOf" srcId="{5421971A-985E-42D1-848F-5F7308893526}" destId="{194BEDA0-B3BC-4AF5-9F4D-C1F91A0E4673}" srcOrd="0" destOrd="0" presId="urn:microsoft.com/office/officeart/2005/8/layout/cycle6"/>
    <dgm:cxn modelId="{06B6EE6B-66D1-4EF5-9113-8A47D313532C}" srcId="{C3A37446-E665-49CE-B66E-484FB6A09DA1}" destId="{A134A8AD-3CD0-4ED7-B724-27346E1AC17E}" srcOrd="5" destOrd="0" parTransId="{15D81DF1-020A-460D-8C99-00E37FB48E34}" sibTransId="{2A0DB38C-549F-4372-B015-5C8F536AC229}"/>
    <dgm:cxn modelId="{B9E3E807-2107-4B23-B8AC-5953C8FBCB61}" srcId="{C3A37446-E665-49CE-B66E-484FB6A09DA1}" destId="{9A8107BB-A6C7-40C6-9C61-29DF23259D21}" srcOrd="2" destOrd="0" parTransId="{98B5A689-B6A6-4D80-931A-453056F6C32E}" sibTransId="{5421971A-985E-42D1-848F-5F7308893526}"/>
    <dgm:cxn modelId="{CB3CEF58-D006-4653-96DB-D342543B9A71}" type="presOf" srcId="{8F1DDDB8-529A-4720-9554-09BBFD7A208E}" destId="{3D145BD0-84B0-4798-ACD7-2DC604232A08}" srcOrd="0" destOrd="0" presId="urn:microsoft.com/office/officeart/2005/8/layout/cycle6"/>
    <dgm:cxn modelId="{957B4725-CEE2-46EE-A800-023FAA987D0D}" srcId="{C3A37446-E665-49CE-B66E-484FB6A09DA1}" destId="{B9306232-487E-4E18-8F1F-1BE373FC639E}" srcOrd="6" destOrd="0" parTransId="{7FCE1053-13BD-403E-BA6D-5DEA7F4544C0}" sibTransId="{20B76C21-FA65-4A09-972D-77B41E509632}"/>
    <dgm:cxn modelId="{43401F11-F4B5-4F95-8817-E8A052587056}" type="presOf" srcId="{CB7A92D6-5A8C-4C36-B40D-FC25225875D4}" destId="{8EB9A72A-9506-4E85-86EA-4FFB81180C80}" srcOrd="0" destOrd="0" presId="urn:microsoft.com/office/officeart/2005/8/layout/cycle6"/>
    <dgm:cxn modelId="{1F8C043A-5D56-4B85-A15A-62B48E3396D8}" type="presOf" srcId="{2A0DB38C-549F-4372-B015-5C8F536AC229}" destId="{12432520-E79A-4037-9BF8-EB33315A9AA0}" srcOrd="0" destOrd="0" presId="urn:microsoft.com/office/officeart/2005/8/layout/cycle6"/>
    <dgm:cxn modelId="{DFBDC501-14BF-4F97-A37C-12FB58FECD76}" srcId="{C3A37446-E665-49CE-B66E-484FB6A09DA1}" destId="{26EBC5E9-D4D7-4F7C-A9FD-7036F31CC44B}" srcOrd="3" destOrd="0" parTransId="{04F8DA43-1145-4B79-9D1D-DD5AC61F39F5}" sibTransId="{ACD326D8-D60D-4702-8997-D592A496CAB6}"/>
    <dgm:cxn modelId="{D7171FDC-3B0D-4307-A70D-25CBF27DF4F7}" type="presOf" srcId="{EEBB77C7-FC6B-4ABC-ACF9-C200477CDF46}" destId="{E045E70E-F461-4E57-9F17-BDA55CEFAFBC}" srcOrd="0" destOrd="0" presId="urn:microsoft.com/office/officeart/2005/8/layout/cycle6"/>
    <dgm:cxn modelId="{D460DE82-3B88-48E6-87B2-0A0132E596A4}" type="presOf" srcId="{70965A16-B2E6-4015-8DC1-9D84793FC3CB}" destId="{B30EF2B7-C466-483E-A034-874E415BBAFF}" srcOrd="0" destOrd="0" presId="urn:microsoft.com/office/officeart/2005/8/layout/cycle6"/>
    <dgm:cxn modelId="{8AAD6B33-B887-44F1-A28E-A8CF0143179A}" type="presOf" srcId="{39D46363-3D78-42ED-9D0A-1AA7003037B5}" destId="{889609F8-F4D5-4BEE-BABE-5429CBE4C85E}" srcOrd="0" destOrd="0" presId="urn:microsoft.com/office/officeart/2005/8/layout/cycle6"/>
    <dgm:cxn modelId="{7F5D5520-D2B5-4977-9A01-0725EC143225}" type="presOf" srcId="{20B76C21-FA65-4A09-972D-77B41E509632}" destId="{BA9BE3CF-8EDD-4B8F-BC11-EFDC91C3E56A}" srcOrd="0" destOrd="0" presId="urn:microsoft.com/office/officeart/2005/8/layout/cycle6"/>
    <dgm:cxn modelId="{48293F41-0A54-4B1E-BABC-16949BA6832C}" srcId="{C3A37446-E665-49CE-B66E-484FB6A09DA1}" destId="{EEBB77C7-FC6B-4ABC-ACF9-C200477CDF46}" srcOrd="1" destOrd="0" parTransId="{123145C7-C22D-46DB-A246-8ED7652203B8}" sibTransId="{364EA607-6A64-4961-854F-A49E8005CE9E}"/>
    <dgm:cxn modelId="{CE825E92-A94B-4428-B73C-5C6BF90DE073}" type="presOf" srcId="{ACD326D8-D60D-4702-8997-D592A496CAB6}" destId="{8E9EFE21-58A0-4061-8B64-DD32CD3FEC96}" srcOrd="0" destOrd="0" presId="urn:microsoft.com/office/officeart/2005/8/layout/cycle6"/>
    <dgm:cxn modelId="{ACCB96CB-53D9-45EB-934A-E05298126079}" type="presOf" srcId="{9A8107BB-A6C7-40C6-9C61-29DF23259D21}" destId="{3E069702-036E-462F-902A-CA8CDC32DE54}" srcOrd="0" destOrd="0" presId="urn:microsoft.com/office/officeart/2005/8/layout/cycle6"/>
    <dgm:cxn modelId="{928AC180-9DC1-465C-A34D-13BB09F96D8A}" type="presOf" srcId="{21CEB525-850F-49C6-9E1B-9C36E0168AE3}" destId="{A9A855AE-BFAB-4B3C-94FA-1D4FB739A0CD}" srcOrd="0" destOrd="0" presId="urn:microsoft.com/office/officeart/2005/8/layout/cycle6"/>
    <dgm:cxn modelId="{3C556BAB-1350-43F2-AD79-ABCC0FEBCA34}" type="presOf" srcId="{364EA607-6A64-4961-854F-A49E8005CE9E}" destId="{BFD3DF37-C705-435E-8E61-2652F17A5A33}" srcOrd="0" destOrd="0" presId="urn:microsoft.com/office/officeart/2005/8/layout/cycle6"/>
    <dgm:cxn modelId="{9FB1EE69-6E5B-4F84-8B8C-0ED748033834}" type="presOf" srcId="{26EBC5E9-D4D7-4F7C-A9FD-7036F31CC44B}" destId="{9E9BCAFB-02C1-4E98-878B-1E01AA4E49FF}" srcOrd="0" destOrd="0" presId="urn:microsoft.com/office/officeart/2005/8/layout/cycle6"/>
    <dgm:cxn modelId="{7A7B7B02-AD4E-4E11-AA00-7BA2F0461804}" type="presParOf" srcId="{883FDBDA-4957-4C64-A07F-E1DA27BB84FA}" destId="{B30EF2B7-C466-483E-A034-874E415BBAFF}" srcOrd="0" destOrd="0" presId="urn:microsoft.com/office/officeart/2005/8/layout/cycle6"/>
    <dgm:cxn modelId="{91FD7FD4-6E68-42C2-BC75-B94DFE843D05}" type="presParOf" srcId="{883FDBDA-4957-4C64-A07F-E1DA27BB84FA}" destId="{86AC13A0-0868-4A33-828E-B9D662DAE9E1}" srcOrd="1" destOrd="0" presId="urn:microsoft.com/office/officeart/2005/8/layout/cycle6"/>
    <dgm:cxn modelId="{7B709B6A-76DA-453F-A80B-647EB457D98A}" type="presParOf" srcId="{883FDBDA-4957-4C64-A07F-E1DA27BB84FA}" destId="{07C10E2F-D7D8-4CBA-AB84-A094D8F04C2A}" srcOrd="2" destOrd="0" presId="urn:microsoft.com/office/officeart/2005/8/layout/cycle6"/>
    <dgm:cxn modelId="{1B41909E-2232-49F3-AB10-F3DB49FC683E}" type="presParOf" srcId="{883FDBDA-4957-4C64-A07F-E1DA27BB84FA}" destId="{E045E70E-F461-4E57-9F17-BDA55CEFAFBC}" srcOrd="3" destOrd="0" presId="urn:microsoft.com/office/officeart/2005/8/layout/cycle6"/>
    <dgm:cxn modelId="{0269BE5D-5876-430B-AEA6-E25A7BA7FCAD}" type="presParOf" srcId="{883FDBDA-4957-4C64-A07F-E1DA27BB84FA}" destId="{43CBAC74-D95D-4FA8-B10A-370DC4CDEBBE}" srcOrd="4" destOrd="0" presId="urn:microsoft.com/office/officeart/2005/8/layout/cycle6"/>
    <dgm:cxn modelId="{810EFA31-0D58-45B9-91ED-573A94E8AFF0}" type="presParOf" srcId="{883FDBDA-4957-4C64-A07F-E1DA27BB84FA}" destId="{BFD3DF37-C705-435E-8E61-2652F17A5A33}" srcOrd="5" destOrd="0" presId="urn:microsoft.com/office/officeart/2005/8/layout/cycle6"/>
    <dgm:cxn modelId="{2C5906DA-19FF-4F38-8C4A-C5B7B5BD3435}" type="presParOf" srcId="{883FDBDA-4957-4C64-A07F-E1DA27BB84FA}" destId="{3E069702-036E-462F-902A-CA8CDC32DE54}" srcOrd="6" destOrd="0" presId="urn:microsoft.com/office/officeart/2005/8/layout/cycle6"/>
    <dgm:cxn modelId="{00A2422C-BD4E-4742-B9AD-1E5D84245442}" type="presParOf" srcId="{883FDBDA-4957-4C64-A07F-E1DA27BB84FA}" destId="{019C6DFD-FE73-4DA7-BB46-9E9B536A0F27}" srcOrd="7" destOrd="0" presId="urn:microsoft.com/office/officeart/2005/8/layout/cycle6"/>
    <dgm:cxn modelId="{F0C78676-192E-419D-9980-98D3400645A1}" type="presParOf" srcId="{883FDBDA-4957-4C64-A07F-E1DA27BB84FA}" destId="{194BEDA0-B3BC-4AF5-9F4D-C1F91A0E4673}" srcOrd="8" destOrd="0" presId="urn:microsoft.com/office/officeart/2005/8/layout/cycle6"/>
    <dgm:cxn modelId="{4FE7FE34-C785-4862-AE95-294B9AE46B11}" type="presParOf" srcId="{883FDBDA-4957-4C64-A07F-E1DA27BB84FA}" destId="{9E9BCAFB-02C1-4E98-878B-1E01AA4E49FF}" srcOrd="9" destOrd="0" presId="urn:microsoft.com/office/officeart/2005/8/layout/cycle6"/>
    <dgm:cxn modelId="{00747CD9-7501-470B-96E7-8585B0BB99A4}" type="presParOf" srcId="{883FDBDA-4957-4C64-A07F-E1DA27BB84FA}" destId="{FBA5E42E-357F-45F0-A2E4-C888E4A12D6A}" srcOrd="10" destOrd="0" presId="urn:microsoft.com/office/officeart/2005/8/layout/cycle6"/>
    <dgm:cxn modelId="{3C7EDA04-0450-498C-BA20-06445612C3B7}" type="presParOf" srcId="{883FDBDA-4957-4C64-A07F-E1DA27BB84FA}" destId="{8E9EFE21-58A0-4061-8B64-DD32CD3FEC96}" srcOrd="11" destOrd="0" presId="urn:microsoft.com/office/officeart/2005/8/layout/cycle6"/>
    <dgm:cxn modelId="{34069771-AE01-4AE8-BC58-5B4AF1AF53DD}" type="presParOf" srcId="{883FDBDA-4957-4C64-A07F-E1DA27BB84FA}" destId="{8EB9A72A-9506-4E85-86EA-4FFB81180C80}" srcOrd="12" destOrd="0" presId="urn:microsoft.com/office/officeart/2005/8/layout/cycle6"/>
    <dgm:cxn modelId="{E9BB5196-03AD-4E6F-9129-ADB78FAC8F94}" type="presParOf" srcId="{883FDBDA-4957-4C64-A07F-E1DA27BB84FA}" destId="{B7A0953D-DDE5-47AF-A57B-0F469C36EB28}" srcOrd="13" destOrd="0" presId="urn:microsoft.com/office/officeart/2005/8/layout/cycle6"/>
    <dgm:cxn modelId="{834FE0A0-077A-4B77-A137-8E49CB0BAA09}" type="presParOf" srcId="{883FDBDA-4957-4C64-A07F-E1DA27BB84FA}" destId="{3D145BD0-84B0-4798-ACD7-2DC604232A08}" srcOrd="14" destOrd="0" presId="urn:microsoft.com/office/officeart/2005/8/layout/cycle6"/>
    <dgm:cxn modelId="{758E7513-C3D7-4D05-B105-ECEE267728D1}" type="presParOf" srcId="{883FDBDA-4957-4C64-A07F-E1DA27BB84FA}" destId="{96C85F54-3893-481E-9F40-C0D7CFACDFE4}" srcOrd="15" destOrd="0" presId="urn:microsoft.com/office/officeart/2005/8/layout/cycle6"/>
    <dgm:cxn modelId="{8735CF89-CDCD-4EA5-B825-0B2FD2CD0C98}" type="presParOf" srcId="{883FDBDA-4957-4C64-A07F-E1DA27BB84FA}" destId="{C97A9FDA-9074-4595-AF43-4DE627E536BB}" srcOrd="16" destOrd="0" presId="urn:microsoft.com/office/officeart/2005/8/layout/cycle6"/>
    <dgm:cxn modelId="{B342A7D7-7773-4A55-8FFB-390F8461A3E2}" type="presParOf" srcId="{883FDBDA-4957-4C64-A07F-E1DA27BB84FA}" destId="{12432520-E79A-4037-9BF8-EB33315A9AA0}" srcOrd="17" destOrd="0" presId="urn:microsoft.com/office/officeart/2005/8/layout/cycle6"/>
    <dgm:cxn modelId="{8980BC17-9AF0-4005-91FF-F547AD75D0F7}" type="presParOf" srcId="{883FDBDA-4957-4C64-A07F-E1DA27BB84FA}" destId="{DC27724F-DB00-49A8-9627-3B6D056B10CA}" srcOrd="18" destOrd="0" presId="urn:microsoft.com/office/officeart/2005/8/layout/cycle6"/>
    <dgm:cxn modelId="{1961F40B-E595-4D05-8DA1-2155423B6989}" type="presParOf" srcId="{883FDBDA-4957-4C64-A07F-E1DA27BB84FA}" destId="{8C309E8B-4DF0-46E4-B895-C8E03B5EBB78}" srcOrd="19" destOrd="0" presId="urn:microsoft.com/office/officeart/2005/8/layout/cycle6"/>
    <dgm:cxn modelId="{724EF6C6-8827-47C7-8B56-25FFFE99FADB}" type="presParOf" srcId="{883FDBDA-4957-4C64-A07F-E1DA27BB84FA}" destId="{BA9BE3CF-8EDD-4B8F-BC11-EFDC91C3E56A}" srcOrd="20" destOrd="0" presId="urn:microsoft.com/office/officeart/2005/8/layout/cycle6"/>
    <dgm:cxn modelId="{6E3A7B1E-406D-4C34-999F-27A98B3965C2}" type="presParOf" srcId="{883FDBDA-4957-4C64-A07F-E1DA27BB84FA}" destId="{889609F8-F4D5-4BEE-BABE-5429CBE4C85E}" srcOrd="21" destOrd="0" presId="urn:microsoft.com/office/officeart/2005/8/layout/cycle6"/>
    <dgm:cxn modelId="{4D50C4CE-02AB-4988-9CF9-FF63FDAE2975}" type="presParOf" srcId="{883FDBDA-4957-4C64-A07F-E1DA27BB84FA}" destId="{05EB2C82-1F29-4D9F-B078-D0D7635370AA}" srcOrd="22" destOrd="0" presId="urn:microsoft.com/office/officeart/2005/8/layout/cycle6"/>
    <dgm:cxn modelId="{9B579E2A-FA1C-4C9B-ABF2-66BEC47A3C33}" type="presParOf" srcId="{883FDBDA-4957-4C64-A07F-E1DA27BB84FA}" destId="{A9A855AE-BFAB-4B3C-94FA-1D4FB739A0CD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A60E00-7023-4986-AA52-914CA58E733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9191A4-A0C7-4D33-990D-428A7A238B8E}">
      <dgm:prSet phldrT="[Text]"/>
      <dgm:spPr/>
      <dgm:t>
        <a:bodyPr/>
        <a:lstStyle/>
        <a:p>
          <a:r>
            <a:rPr lang="en-US" dirty="0" smtClean="0"/>
            <a:t>File Topology</a:t>
          </a:r>
          <a:endParaRPr lang="en-US" dirty="0"/>
        </a:p>
      </dgm:t>
    </dgm:pt>
    <dgm:pt modelId="{9F0F8FAC-A04B-4ABC-A041-1C91C899708E}" type="parTrans" cxnId="{747E2A02-9442-4569-8657-F95C51748465}">
      <dgm:prSet/>
      <dgm:spPr/>
      <dgm:t>
        <a:bodyPr/>
        <a:lstStyle/>
        <a:p>
          <a:endParaRPr lang="en-US"/>
        </a:p>
      </dgm:t>
    </dgm:pt>
    <dgm:pt modelId="{D1E07A19-E993-412C-9145-5B7456C935C6}" type="sibTrans" cxnId="{747E2A02-9442-4569-8657-F95C51748465}">
      <dgm:prSet/>
      <dgm:spPr/>
      <dgm:t>
        <a:bodyPr/>
        <a:lstStyle/>
        <a:p>
          <a:endParaRPr lang="en-US"/>
        </a:p>
      </dgm:t>
    </dgm:pt>
    <dgm:pt modelId="{2D440040-20D7-408D-AC5B-2DAF9ADB359E}">
      <dgm:prSet/>
      <dgm:spPr/>
      <dgm:t>
        <a:bodyPr/>
        <a:lstStyle/>
        <a:p>
          <a:r>
            <a:rPr lang="en-US" smtClean="0"/>
            <a:t>Contention</a:t>
          </a:r>
          <a:endParaRPr lang="en-US" dirty="0" smtClean="0"/>
        </a:p>
      </dgm:t>
    </dgm:pt>
    <dgm:pt modelId="{E3BF7DC5-2837-42CF-9EC0-D6C72E24FF98}" type="parTrans" cxnId="{8BD139E4-67BB-4E3B-84B4-7D5BBF93B4A5}">
      <dgm:prSet/>
      <dgm:spPr/>
      <dgm:t>
        <a:bodyPr/>
        <a:lstStyle/>
        <a:p>
          <a:endParaRPr lang="en-US"/>
        </a:p>
      </dgm:t>
    </dgm:pt>
    <dgm:pt modelId="{DA56A371-5224-41EA-9376-4F8DB05EC78A}" type="sibTrans" cxnId="{8BD139E4-67BB-4E3B-84B4-7D5BBF93B4A5}">
      <dgm:prSet/>
      <dgm:spPr/>
      <dgm:t>
        <a:bodyPr/>
        <a:lstStyle/>
        <a:p>
          <a:endParaRPr lang="en-US"/>
        </a:p>
      </dgm:t>
    </dgm:pt>
    <dgm:pt modelId="{AC94F765-2F69-4B9A-A039-B91A51C3627A}">
      <dgm:prSet/>
      <dgm:spPr/>
      <dgm:t>
        <a:bodyPr/>
        <a:lstStyle/>
        <a:p>
          <a:r>
            <a:rPr lang="en-US" dirty="0" smtClean="0"/>
            <a:t>Version Store</a:t>
          </a:r>
        </a:p>
      </dgm:t>
    </dgm:pt>
    <dgm:pt modelId="{A5421814-4148-435C-BF01-312529129256}" type="parTrans" cxnId="{19A30EBE-F5A0-4426-89E7-874B33C058FC}">
      <dgm:prSet/>
      <dgm:spPr/>
      <dgm:t>
        <a:bodyPr/>
        <a:lstStyle/>
        <a:p>
          <a:endParaRPr lang="en-US"/>
        </a:p>
      </dgm:t>
    </dgm:pt>
    <dgm:pt modelId="{664FAD55-F8AE-4558-9A0B-977A85385A0F}" type="sibTrans" cxnId="{19A30EBE-F5A0-4426-89E7-874B33C058FC}">
      <dgm:prSet/>
      <dgm:spPr/>
      <dgm:t>
        <a:bodyPr/>
        <a:lstStyle/>
        <a:p>
          <a:endParaRPr lang="en-US"/>
        </a:p>
      </dgm:t>
    </dgm:pt>
    <dgm:pt modelId="{63E42722-4103-4CCB-B575-46C95158321E}">
      <dgm:prSet/>
      <dgm:spPr/>
      <dgm:t>
        <a:bodyPr/>
        <a:lstStyle/>
        <a:p>
          <a:r>
            <a:rPr lang="en-US" dirty="0" smtClean="0"/>
            <a:t>Session Space Usage</a:t>
          </a:r>
          <a:endParaRPr lang="en-US" dirty="0"/>
        </a:p>
      </dgm:t>
    </dgm:pt>
    <dgm:pt modelId="{AF92DA03-E7E5-4964-82BF-869FD44E236E}" type="parTrans" cxnId="{0B5FA5A0-6F4B-461C-9F69-BFBAE30B523D}">
      <dgm:prSet/>
      <dgm:spPr/>
      <dgm:t>
        <a:bodyPr/>
        <a:lstStyle/>
        <a:p>
          <a:endParaRPr lang="en-US"/>
        </a:p>
      </dgm:t>
    </dgm:pt>
    <dgm:pt modelId="{3BB74121-42AC-4CCF-8CD7-24EA713570E8}" type="sibTrans" cxnId="{0B5FA5A0-6F4B-461C-9F69-BFBAE30B523D}">
      <dgm:prSet/>
      <dgm:spPr/>
      <dgm:t>
        <a:bodyPr/>
        <a:lstStyle/>
        <a:p>
          <a:endParaRPr lang="en-US"/>
        </a:p>
      </dgm:t>
    </dgm:pt>
    <dgm:pt modelId="{D9109F5D-B1AA-4113-BC55-8417F6451997}" type="pres">
      <dgm:prSet presAssocID="{B5A60E00-7023-4986-AA52-914CA58E73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63F78-CC06-4424-8A10-C854991F492E}" type="pres">
      <dgm:prSet presAssocID="{2F9191A4-A0C7-4D33-990D-428A7A238B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41CAC-EE2E-44AC-B8CF-33EA3C7A1300}" type="pres">
      <dgm:prSet presAssocID="{D1E07A19-E993-412C-9145-5B7456C935C6}" presName="sibTrans" presStyleCnt="0"/>
      <dgm:spPr/>
    </dgm:pt>
    <dgm:pt modelId="{9FACADCC-75C0-4916-8579-FC59891EA91B}" type="pres">
      <dgm:prSet presAssocID="{2D440040-20D7-408D-AC5B-2DAF9ADB35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0E1DE-F97F-44AC-8F5E-F167E539E030}" type="pres">
      <dgm:prSet presAssocID="{DA56A371-5224-41EA-9376-4F8DB05EC78A}" presName="sibTrans" presStyleCnt="0"/>
      <dgm:spPr/>
    </dgm:pt>
    <dgm:pt modelId="{4A8CEDB5-5ABD-4394-BAD8-9BF6AC619DC2}" type="pres">
      <dgm:prSet presAssocID="{AC94F765-2F69-4B9A-A039-B91A51C362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D422C-D5C2-47E0-856F-2FD70D36FB22}" type="pres">
      <dgm:prSet presAssocID="{664FAD55-F8AE-4558-9A0B-977A85385A0F}" presName="sibTrans" presStyleCnt="0"/>
      <dgm:spPr/>
    </dgm:pt>
    <dgm:pt modelId="{2F07375E-745F-4043-B54B-2EE849A98726}" type="pres">
      <dgm:prSet presAssocID="{63E42722-4103-4CCB-B575-46C9515832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D139E4-67BB-4E3B-84B4-7D5BBF93B4A5}" srcId="{B5A60E00-7023-4986-AA52-914CA58E7337}" destId="{2D440040-20D7-408D-AC5B-2DAF9ADB359E}" srcOrd="1" destOrd="0" parTransId="{E3BF7DC5-2837-42CF-9EC0-D6C72E24FF98}" sibTransId="{DA56A371-5224-41EA-9376-4F8DB05EC78A}"/>
    <dgm:cxn modelId="{667EA774-B881-4BDE-916D-B85BF79ECB0B}" type="presOf" srcId="{AC94F765-2F69-4B9A-A039-B91A51C3627A}" destId="{4A8CEDB5-5ABD-4394-BAD8-9BF6AC619DC2}" srcOrd="0" destOrd="0" presId="urn:microsoft.com/office/officeart/2005/8/layout/default"/>
    <dgm:cxn modelId="{747E2A02-9442-4569-8657-F95C51748465}" srcId="{B5A60E00-7023-4986-AA52-914CA58E7337}" destId="{2F9191A4-A0C7-4D33-990D-428A7A238B8E}" srcOrd="0" destOrd="0" parTransId="{9F0F8FAC-A04B-4ABC-A041-1C91C899708E}" sibTransId="{D1E07A19-E993-412C-9145-5B7456C935C6}"/>
    <dgm:cxn modelId="{0B5FA5A0-6F4B-461C-9F69-BFBAE30B523D}" srcId="{B5A60E00-7023-4986-AA52-914CA58E7337}" destId="{63E42722-4103-4CCB-B575-46C95158321E}" srcOrd="3" destOrd="0" parTransId="{AF92DA03-E7E5-4964-82BF-869FD44E236E}" sibTransId="{3BB74121-42AC-4CCF-8CD7-24EA713570E8}"/>
    <dgm:cxn modelId="{846D0DE6-4C47-4F77-9D69-963D8D67A88B}" type="presOf" srcId="{B5A60E00-7023-4986-AA52-914CA58E7337}" destId="{D9109F5D-B1AA-4113-BC55-8417F6451997}" srcOrd="0" destOrd="0" presId="urn:microsoft.com/office/officeart/2005/8/layout/default"/>
    <dgm:cxn modelId="{66C8E9D0-6016-418C-82E2-C8FC93C4C763}" type="presOf" srcId="{2D440040-20D7-408D-AC5B-2DAF9ADB359E}" destId="{9FACADCC-75C0-4916-8579-FC59891EA91B}" srcOrd="0" destOrd="0" presId="urn:microsoft.com/office/officeart/2005/8/layout/default"/>
    <dgm:cxn modelId="{19A30EBE-F5A0-4426-89E7-874B33C058FC}" srcId="{B5A60E00-7023-4986-AA52-914CA58E7337}" destId="{AC94F765-2F69-4B9A-A039-B91A51C3627A}" srcOrd="2" destOrd="0" parTransId="{A5421814-4148-435C-BF01-312529129256}" sibTransId="{664FAD55-F8AE-4558-9A0B-977A85385A0F}"/>
    <dgm:cxn modelId="{8246FDDB-5EFA-453F-BA56-959E6C4AAC3E}" type="presOf" srcId="{2F9191A4-A0C7-4D33-990D-428A7A238B8E}" destId="{0AB63F78-CC06-4424-8A10-C854991F492E}" srcOrd="0" destOrd="0" presId="urn:microsoft.com/office/officeart/2005/8/layout/default"/>
    <dgm:cxn modelId="{0F9F3A84-BB7D-4099-93EC-0E8F00167C9D}" type="presOf" srcId="{63E42722-4103-4CCB-B575-46C95158321E}" destId="{2F07375E-745F-4043-B54B-2EE849A98726}" srcOrd="0" destOrd="0" presId="urn:microsoft.com/office/officeart/2005/8/layout/default"/>
    <dgm:cxn modelId="{97A01312-FE81-4163-BBF3-E27EDB52D2B2}" type="presParOf" srcId="{D9109F5D-B1AA-4113-BC55-8417F6451997}" destId="{0AB63F78-CC06-4424-8A10-C854991F492E}" srcOrd="0" destOrd="0" presId="urn:microsoft.com/office/officeart/2005/8/layout/default"/>
    <dgm:cxn modelId="{A16CA771-91FA-4738-A49C-656F655DAE3E}" type="presParOf" srcId="{D9109F5D-B1AA-4113-BC55-8417F6451997}" destId="{BBC41CAC-EE2E-44AC-B8CF-33EA3C7A1300}" srcOrd="1" destOrd="0" presId="urn:microsoft.com/office/officeart/2005/8/layout/default"/>
    <dgm:cxn modelId="{F52A157D-9050-4644-9DA1-1BAD78DF9BD6}" type="presParOf" srcId="{D9109F5D-B1AA-4113-BC55-8417F6451997}" destId="{9FACADCC-75C0-4916-8579-FC59891EA91B}" srcOrd="2" destOrd="0" presId="urn:microsoft.com/office/officeart/2005/8/layout/default"/>
    <dgm:cxn modelId="{A6EED16D-EC22-4D77-A46A-0E2181D96710}" type="presParOf" srcId="{D9109F5D-B1AA-4113-BC55-8417F6451997}" destId="{8D10E1DE-F97F-44AC-8F5E-F167E539E030}" srcOrd="3" destOrd="0" presId="urn:microsoft.com/office/officeart/2005/8/layout/default"/>
    <dgm:cxn modelId="{8010677C-01C0-4671-98D6-E7228A6F0C40}" type="presParOf" srcId="{D9109F5D-B1AA-4113-BC55-8417F6451997}" destId="{4A8CEDB5-5ABD-4394-BAD8-9BF6AC619DC2}" srcOrd="4" destOrd="0" presId="urn:microsoft.com/office/officeart/2005/8/layout/default"/>
    <dgm:cxn modelId="{3765ECE4-8050-42FD-9AB4-F6EDF46507D4}" type="presParOf" srcId="{D9109F5D-B1AA-4113-BC55-8417F6451997}" destId="{839D422C-D5C2-47E0-856F-2FD70D36FB22}" srcOrd="5" destOrd="0" presId="urn:microsoft.com/office/officeart/2005/8/layout/default"/>
    <dgm:cxn modelId="{A67A1853-5684-4EC9-AB0C-24B639E9FC4B}" type="presParOf" srcId="{D9109F5D-B1AA-4113-BC55-8417F6451997}" destId="{2F07375E-745F-4043-B54B-2EE849A987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3CD30-EDB9-4E71-BF4A-CE2467921122}">
      <dsp:nvSpPr>
        <dsp:cNvPr id="0" name=""/>
        <dsp:cNvSpPr/>
      </dsp:nvSpPr>
      <dsp:spPr>
        <a:xfrm>
          <a:off x="853932" y="1173"/>
          <a:ext cx="1617873" cy="9707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master</a:t>
          </a:r>
          <a:endParaRPr lang="en-US" sz="3300" kern="1200" dirty="0"/>
        </a:p>
      </dsp:txBody>
      <dsp:txXfrm>
        <a:off x="853932" y="1173"/>
        <a:ext cx="1617873" cy="970724"/>
      </dsp:txXfrm>
    </dsp:sp>
    <dsp:sp modelId="{C6D8699E-5593-4538-995B-1C7D41FACDD8}">
      <dsp:nvSpPr>
        <dsp:cNvPr id="0" name=""/>
        <dsp:cNvSpPr/>
      </dsp:nvSpPr>
      <dsp:spPr>
        <a:xfrm>
          <a:off x="2633593" y="1173"/>
          <a:ext cx="1617873" cy="9707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2633593" y="1173"/>
        <a:ext cx="1617873" cy="970724"/>
      </dsp:txXfrm>
    </dsp:sp>
    <dsp:sp modelId="{F8FCB998-3BE3-40C9-8BED-DAC6F294CEB6}">
      <dsp:nvSpPr>
        <dsp:cNvPr id="0" name=""/>
        <dsp:cNvSpPr/>
      </dsp:nvSpPr>
      <dsp:spPr>
        <a:xfrm>
          <a:off x="853932" y="1133685"/>
          <a:ext cx="1617873" cy="9707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msdb</a:t>
          </a:r>
          <a:endParaRPr lang="en-US" sz="3300" kern="1200" dirty="0"/>
        </a:p>
      </dsp:txBody>
      <dsp:txXfrm>
        <a:off x="853932" y="1133685"/>
        <a:ext cx="1617873" cy="970724"/>
      </dsp:txXfrm>
    </dsp:sp>
    <dsp:sp modelId="{C6276E6D-8590-48C6-944E-BE2CE7B98EA4}">
      <dsp:nvSpPr>
        <dsp:cNvPr id="0" name=""/>
        <dsp:cNvSpPr/>
      </dsp:nvSpPr>
      <dsp:spPr>
        <a:xfrm>
          <a:off x="2633593" y="1133685"/>
          <a:ext cx="1617873" cy="9707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tempdb</a:t>
          </a:r>
          <a:endParaRPr lang="en-US" sz="3300" kern="1200" dirty="0"/>
        </a:p>
      </dsp:txBody>
      <dsp:txXfrm>
        <a:off x="2633593" y="1133685"/>
        <a:ext cx="1617873" cy="970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F2B7-C466-483E-A034-874E415BBAFF}">
      <dsp:nvSpPr>
        <dsp:cNvPr id="0" name=""/>
        <dsp:cNvSpPr/>
      </dsp:nvSpPr>
      <dsp:spPr>
        <a:xfrm>
          <a:off x="4195836" y="1139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Temp tables</a:t>
          </a:r>
          <a:endParaRPr lang="en-US" sz="900" kern="1200" dirty="0"/>
        </a:p>
      </dsp:txBody>
      <dsp:txXfrm>
        <a:off x="4219708" y="25011"/>
        <a:ext cx="704582" cy="441268"/>
      </dsp:txXfrm>
    </dsp:sp>
    <dsp:sp modelId="{07C10E2F-D7D8-4CBA-AB84-A094D8F04C2A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079039" y="43445"/>
              </a:moveTo>
              <a:arcTo wR="1697454" hR="1697454" stAng="16979461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5E70E-F461-4E57-9F17-BDA55CEFAFBC}">
      <dsp:nvSpPr>
        <dsp:cNvPr id="0" name=""/>
        <dsp:cNvSpPr/>
      </dsp:nvSpPr>
      <dsp:spPr>
        <a:xfrm>
          <a:off x="5396118" y="498312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Table variables</a:t>
          </a:r>
          <a:endParaRPr lang="en-US" sz="900" kern="1200" dirty="0"/>
        </a:p>
      </dsp:txBody>
      <dsp:txXfrm>
        <a:off x="5419990" y="522184"/>
        <a:ext cx="704582" cy="441268"/>
      </dsp:txXfrm>
    </dsp:sp>
    <dsp:sp modelId="{BFD3DF37-C705-435E-8E61-2652F17A5A33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3104536" y="747996"/>
              </a:moveTo>
              <a:arcTo wR="1697454" hR="1697454" stAng="19559381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702-036E-462F-902A-CA8CDC32DE54}">
      <dsp:nvSpPr>
        <dsp:cNvPr id="0" name=""/>
        <dsp:cNvSpPr/>
      </dsp:nvSpPr>
      <dsp:spPr>
        <a:xfrm>
          <a:off x="5893291" y="1698593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Cursors</a:t>
          </a:r>
          <a:endParaRPr lang="en-US" sz="900" kern="1200" dirty="0"/>
        </a:p>
      </dsp:txBody>
      <dsp:txXfrm>
        <a:off x="5917163" y="1722465"/>
        <a:ext cx="704582" cy="441268"/>
      </dsp:txXfrm>
    </dsp:sp>
    <dsp:sp modelId="{194BEDA0-B3BC-4AF5-9F4D-C1F91A0E4673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3376089" y="1949510"/>
              </a:moveTo>
              <a:arcTo wR="1697454" hR="1697454" stAng="512370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BCAFB-02C1-4E98-878B-1E01AA4E49FF}">
      <dsp:nvSpPr>
        <dsp:cNvPr id="0" name=""/>
        <dsp:cNvSpPr/>
      </dsp:nvSpPr>
      <dsp:spPr>
        <a:xfrm>
          <a:off x="5396118" y="2898875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Worktables</a:t>
          </a:r>
          <a:endParaRPr lang="en-US" sz="900" kern="1200" dirty="0"/>
        </a:p>
      </dsp:txBody>
      <dsp:txXfrm>
        <a:off x="5419990" y="2922747"/>
        <a:ext cx="704582" cy="441268"/>
      </dsp:txXfrm>
    </dsp:sp>
    <dsp:sp modelId="{8E9EFE21-58A0-4061-8B64-DD32CD3FEC96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583748" y="3145153"/>
              </a:moveTo>
              <a:arcTo wR="1697454" hR="1697454" stAng="3511480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A72A-9506-4E85-86EA-4FFB81180C80}">
      <dsp:nvSpPr>
        <dsp:cNvPr id="0" name=""/>
        <dsp:cNvSpPr/>
      </dsp:nvSpPr>
      <dsp:spPr>
        <a:xfrm>
          <a:off x="4195836" y="3396048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DBCC CHECKDB</a:t>
          </a:r>
          <a:endParaRPr lang="en-US" sz="900" kern="1200" dirty="0"/>
        </a:p>
      </dsp:txBody>
      <dsp:txXfrm>
        <a:off x="4219708" y="3419920"/>
        <a:ext cx="704582" cy="441268"/>
      </dsp:txXfrm>
    </dsp:sp>
    <dsp:sp modelId="{3D145BD0-84B0-4798-ACD7-2DC604232A08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1315869" y="3351462"/>
              </a:moveTo>
              <a:arcTo wR="1697454" hR="1697454" stAng="6179461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85F54-3893-481E-9F40-C0D7CFACDFE4}">
      <dsp:nvSpPr>
        <dsp:cNvPr id="0" name=""/>
        <dsp:cNvSpPr/>
      </dsp:nvSpPr>
      <dsp:spPr>
        <a:xfrm>
          <a:off x="2995555" y="2898875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Version Store</a:t>
          </a:r>
          <a:endParaRPr lang="en-US" sz="900" kern="1200" dirty="0"/>
        </a:p>
      </dsp:txBody>
      <dsp:txXfrm>
        <a:off x="3019427" y="2922747"/>
        <a:ext cx="704582" cy="441268"/>
      </dsp:txXfrm>
    </dsp:sp>
    <dsp:sp modelId="{12432520-E79A-4037-9BF8-EB33315A9AA0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90371" y="2646911"/>
              </a:moveTo>
              <a:arcTo wR="1697454" hR="1697454" stAng="8759381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7724F-DB00-49A8-9627-3B6D056B10CA}">
      <dsp:nvSpPr>
        <dsp:cNvPr id="0" name=""/>
        <dsp:cNvSpPr/>
      </dsp:nvSpPr>
      <dsp:spPr>
        <a:xfrm>
          <a:off x="2498382" y="1698593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Online Index Rebuilds</a:t>
          </a:r>
          <a:endParaRPr lang="en-US" sz="900" kern="1200" dirty="0"/>
        </a:p>
      </dsp:txBody>
      <dsp:txXfrm>
        <a:off x="2522254" y="1722465"/>
        <a:ext cx="704582" cy="441268"/>
      </dsp:txXfrm>
    </dsp:sp>
    <dsp:sp modelId="{BA9BE3CF-8EDD-4B8F-BC11-EFDC91C3E56A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18818" y="1445397"/>
              </a:moveTo>
              <a:arcTo wR="1697454" hR="1697454" stAng="11312370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609F8-F4D5-4BEE-BABE-5429CBE4C85E}">
      <dsp:nvSpPr>
        <dsp:cNvPr id="0" name=""/>
        <dsp:cNvSpPr/>
      </dsp:nvSpPr>
      <dsp:spPr>
        <a:xfrm>
          <a:off x="2995555" y="498312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After Triggers</a:t>
          </a:r>
          <a:endParaRPr lang="en-US" sz="900" kern="1200" dirty="0"/>
        </a:p>
      </dsp:txBody>
      <dsp:txXfrm>
        <a:off x="3019427" y="522184"/>
        <a:ext cx="704582" cy="441268"/>
      </dsp:txXfrm>
    </dsp:sp>
    <dsp:sp modelId="{A9A855AE-BFAB-4B3C-94FA-1D4FB739A0CD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811160" y="249754"/>
              </a:moveTo>
              <a:arcTo wR="1697454" hR="1697454" stAng="14311480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3F78-CC06-4424-8A10-C854991F492E}">
      <dsp:nvSpPr>
        <dsp:cNvPr id="0" name=""/>
        <dsp:cNvSpPr/>
      </dsp:nvSpPr>
      <dsp:spPr>
        <a:xfrm>
          <a:off x="18344" y="470"/>
          <a:ext cx="2050814" cy="12304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 Topology</a:t>
          </a:r>
          <a:endParaRPr lang="en-US" sz="2800" kern="1200" dirty="0"/>
        </a:p>
      </dsp:txBody>
      <dsp:txXfrm>
        <a:off x="18344" y="470"/>
        <a:ext cx="2050814" cy="1230488"/>
      </dsp:txXfrm>
    </dsp:sp>
    <dsp:sp modelId="{9FACADCC-75C0-4916-8579-FC59891EA91B}">
      <dsp:nvSpPr>
        <dsp:cNvPr id="0" name=""/>
        <dsp:cNvSpPr/>
      </dsp:nvSpPr>
      <dsp:spPr>
        <a:xfrm>
          <a:off x="2274240" y="470"/>
          <a:ext cx="2050814" cy="12304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Contention</a:t>
          </a:r>
          <a:endParaRPr lang="en-US" sz="2800" kern="1200" dirty="0" smtClean="0"/>
        </a:p>
      </dsp:txBody>
      <dsp:txXfrm>
        <a:off x="2274240" y="470"/>
        <a:ext cx="2050814" cy="1230488"/>
      </dsp:txXfrm>
    </dsp:sp>
    <dsp:sp modelId="{4A8CEDB5-5ABD-4394-BAD8-9BF6AC619DC2}">
      <dsp:nvSpPr>
        <dsp:cNvPr id="0" name=""/>
        <dsp:cNvSpPr/>
      </dsp:nvSpPr>
      <dsp:spPr>
        <a:xfrm>
          <a:off x="18344" y="1436040"/>
          <a:ext cx="2050814" cy="12304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Version Store</a:t>
          </a:r>
        </a:p>
      </dsp:txBody>
      <dsp:txXfrm>
        <a:off x="18344" y="1436040"/>
        <a:ext cx="2050814" cy="1230488"/>
      </dsp:txXfrm>
    </dsp:sp>
    <dsp:sp modelId="{2F07375E-745F-4043-B54B-2EE849A98726}">
      <dsp:nvSpPr>
        <dsp:cNvPr id="0" name=""/>
        <dsp:cNvSpPr/>
      </dsp:nvSpPr>
      <dsp:spPr>
        <a:xfrm>
          <a:off x="2274240" y="1436040"/>
          <a:ext cx="2050814" cy="12304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Session Space Usage</a:t>
          </a:r>
          <a:endParaRPr lang="en-US" sz="2800" kern="1200" dirty="0"/>
        </a:p>
      </dsp:txBody>
      <dsp:txXfrm>
        <a:off x="2274240" y="1436040"/>
        <a:ext cx="2050814" cy="1230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3AC80-A978-4F92-9E88-2A8575EC76DE}">
      <dsp:nvSpPr>
        <dsp:cNvPr id="0" name=""/>
        <dsp:cNvSpPr/>
      </dsp:nvSpPr>
      <dsp:spPr>
        <a:xfrm rot="5400000">
          <a:off x="1347987" y="529262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443BBA-DB90-4BDB-978E-39993CE536B4}">
      <dsp:nvSpPr>
        <dsp:cNvPr id="0" name=""/>
        <dsp:cNvSpPr/>
      </dsp:nvSpPr>
      <dsp:spPr>
        <a:xfrm>
          <a:off x="1227287" y="24246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Database</a:t>
          </a:r>
          <a:endParaRPr lang="en-US" sz="1200" kern="1200" dirty="0"/>
        </a:p>
      </dsp:txBody>
      <dsp:txXfrm>
        <a:off x="1253497" y="50456"/>
        <a:ext cx="714502" cy="484400"/>
      </dsp:txXfrm>
    </dsp:sp>
    <dsp:sp modelId="{29C028A0-2238-4294-9329-224C699922C5}">
      <dsp:nvSpPr>
        <dsp:cNvPr id="0" name=""/>
        <dsp:cNvSpPr/>
      </dsp:nvSpPr>
      <dsp:spPr>
        <a:xfrm>
          <a:off x="1994210" y="75445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BAE64-0C58-4669-9E76-74A148978B5F}">
      <dsp:nvSpPr>
        <dsp:cNvPr id="0" name=""/>
        <dsp:cNvSpPr/>
      </dsp:nvSpPr>
      <dsp:spPr>
        <a:xfrm rot="5400000">
          <a:off x="1983848" y="1132289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04734E-FFC5-4E70-B747-9950B591783B}">
      <dsp:nvSpPr>
        <dsp:cNvPr id="0" name=""/>
        <dsp:cNvSpPr/>
      </dsp:nvSpPr>
      <dsp:spPr>
        <a:xfrm>
          <a:off x="1863148" y="627273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Filegroup</a:t>
          </a:r>
          <a:endParaRPr lang="en-US" sz="1200" kern="1200" dirty="0"/>
        </a:p>
      </dsp:txBody>
      <dsp:txXfrm>
        <a:off x="1889358" y="653483"/>
        <a:ext cx="714502" cy="484400"/>
      </dsp:txXfrm>
    </dsp:sp>
    <dsp:sp modelId="{5F266BE0-EDC6-444F-8E1F-A82677BD837D}">
      <dsp:nvSpPr>
        <dsp:cNvPr id="0" name=""/>
        <dsp:cNvSpPr/>
      </dsp:nvSpPr>
      <dsp:spPr>
        <a:xfrm>
          <a:off x="2630070" y="678472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2330F-62A1-451B-BA8A-D4243E9DF5C7}">
      <dsp:nvSpPr>
        <dsp:cNvPr id="0" name=""/>
        <dsp:cNvSpPr/>
      </dsp:nvSpPr>
      <dsp:spPr>
        <a:xfrm rot="5400000">
          <a:off x="2619708" y="1735316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6FFE6B-DA08-4DE2-9CC6-E5D033DD2A4B}">
      <dsp:nvSpPr>
        <dsp:cNvPr id="0" name=""/>
        <dsp:cNvSpPr/>
      </dsp:nvSpPr>
      <dsp:spPr>
        <a:xfrm>
          <a:off x="2499008" y="1230301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File</a:t>
          </a:r>
          <a:endParaRPr lang="en-US" sz="1200" kern="1200" dirty="0"/>
        </a:p>
      </dsp:txBody>
      <dsp:txXfrm>
        <a:off x="2525218" y="1256511"/>
        <a:ext cx="714502" cy="484400"/>
      </dsp:txXfrm>
    </dsp:sp>
    <dsp:sp modelId="{4DF54110-D343-4358-95A9-832F774F5BAF}">
      <dsp:nvSpPr>
        <dsp:cNvPr id="0" name=""/>
        <dsp:cNvSpPr/>
      </dsp:nvSpPr>
      <dsp:spPr>
        <a:xfrm>
          <a:off x="3265931" y="1281499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B353F-EFA7-42B2-95CA-EAEDC6CF5B3F}">
      <dsp:nvSpPr>
        <dsp:cNvPr id="0" name=""/>
        <dsp:cNvSpPr/>
      </dsp:nvSpPr>
      <dsp:spPr>
        <a:xfrm rot="5400000">
          <a:off x="3255568" y="2338343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E0331E-9F27-4311-AE03-E2CCA369B21C}">
      <dsp:nvSpPr>
        <dsp:cNvPr id="0" name=""/>
        <dsp:cNvSpPr/>
      </dsp:nvSpPr>
      <dsp:spPr>
        <a:xfrm>
          <a:off x="3134868" y="1833328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Extent</a:t>
          </a:r>
          <a:endParaRPr lang="en-US" sz="1200" kern="1200" dirty="0"/>
        </a:p>
      </dsp:txBody>
      <dsp:txXfrm>
        <a:off x="3161078" y="1859538"/>
        <a:ext cx="714502" cy="484400"/>
      </dsp:txXfrm>
    </dsp:sp>
    <dsp:sp modelId="{32395602-ABAA-425C-93D5-D1D6AF0B3301}">
      <dsp:nvSpPr>
        <dsp:cNvPr id="0" name=""/>
        <dsp:cNvSpPr/>
      </dsp:nvSpPr>
      <dsp:spPr>
        <a:xfrm>
          <a:off x="3901791" y="1884526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4A5E0-6ED6-40FC-963B-BFB0757BAF97}">
      <dsp:nvSpPr>
        <dsp:cNvPr id="0" name=""/>
        <dsp:cNvSpPr/>
      </dsp:nvSpPr>
      <dsp:spPr>
        <a:xfrm rot="5400000">
          <a:off x="3891429" y="2941370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20BF66-744E-4330-9DB2-61410DAAE0ED}">
      <dsp:nvSpPr>
        <dsp:cNvPr id="0" name=""/>
        <dsp:cNvSpPr/>
      </dsp:nvSpPr>
      <dsp:spPr>
        <a:xfrm>
          <a:off x="3770729" y="2436355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</a:t>
          </a:r>
          <a:endParaRPr lang="en-US" sz="1200" kern="1200" dirty="0"/>
        </a:p>
      </dsp:txBody>
      <dsp:txXfrm>
        <a:off x="3796939" y="2462565"/>
        <a:ext cx="714502" cy="484400"/>
      </dsp:txXfrm>
    </dsp:sp>
    <dsp:sp modelId="{8C365063-AB88-4A3E-9CC4-01D1B55DB1F9}">
      <dsp:nvSpPr>
        <dsp:cNvPr id="0" name=""/>
        <dsp:cNvSpPr/>
      </dsp:nvSpPr>
      <dsp:spPr>
        <a:xfrm>
          <a:off x="4537651" y="2487553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321E2-7E36-49DB-B819-B8AF9D7637CB}">
      <dsp:nvSpPr>
        <dsp:cNvPr id="0" name=""/>
        <dsp:cNvSpPr/>
      </dsp:nvSpPr>
      <dsp:spPr>
        <a:xfrm>
          <a:off x="4406589" y="3039382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Record</a:t>
          </a:r>
          <a:endParaRPr lang="en-US" sz="1200" kern="1200" dirty="0"/>
        </a:p>
      </dsp:txBody>
      <dsp:txXfrm>
        <a:off x="4432799" y="3065592"/>
        <a:ext cx="714502" cy="48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3AC80-A978-4F92-9E88-2A8575EC76DE}">
      <dsp:nvSpPr>
        <dsp:cNvPr id="0" name=""/>
        <dsp:cNvSpPr/>
      </dsp:nvSpPr>
      <dsp:spPr>
        <a:xfrm rot="5400000">
          <a:off x="1347987" y="529262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443BBA-DB90-4BDB-978E-39993CE536B4}">
      <dsp:nvSpPr>
        <dsp:cNvPr id="0" name=""/>
        <dsp:cNvSpPr/>
      </dsp:nvSpPr>
      <dsp:spPr>
        <a:xfrm>
          <a:off x="1227287" y="24246"/>
          <a:ext cx="766922" cy="536820"/>
        </a:xfrm>
        <a:prstGeom prst="roundRect">
          <a:avLst>
            <a:gd name="adj" fmla="val 1667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</a:t>
          </a:r>
          <a:endParaRPr lang="en-US" sz="1200" kern="1200" dirty="0"/>
        </a:p>
      </dsp:txBody>
      <dsp:txXfrm>
        <a:off x="1253497" y="50456"/>
        <a:ext cx="714502" cy="484400"/>
      </dsp:txXfrm>
    </dsp:sp>
    <dsp:sp modelId="{29C028A0-2238-4294-9329-224C699922C5}">
      <dsp:nvSpPr>
        <dsp:cNvPr id="0" name=""/>
        <dsp:cNvSpPr/>
      </dsp:nvSpPr>
      <dsp:spPr>
        <a:xfrm>
          <a:off x="1994210" y="75445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BAE64-0C58-4669-9E76-74A148978B5F}">
      <dsp:nvSpPr>
        <dsp:cNvPr id="0" name=""/>
        <dsp:cNvSpPr/>
      </dsp:nvSpPr>
      <dsp:spPr>
        <a:xfrm rot="5400000">
          <a:off x="1983848" y="1132289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04734E-FFC5-4E70-B747-9950B591783B}">
      <dsp:nvSpPr>
        <dsp:cNvPr id="0" name=""/>
        <dsp:cNvSpPr/>
      </dsp:nvSpPr>
      <dsp:spPr>
        <a:xfrm>
          <a:off x="1863148" y="627273"/>
          <a:ext cx="766922" cy="536820"/>
        </a:xfrm>
        <a:prstGeom prst="roundRect">
          <a:avLst>
            <a:gd name="adj" fmla="val 1667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Filegroup</a:t>
          </a:r>
          <a:endParaRPr lang="en-US" sz="1200" kern="1200" dirty="0"/>
        </a:p>
      </dsp:txBody>
      <dsp:txXfrm>
        <a:off x="1889358" y="653483"/>
        <a:ext cx="714502" cy="484400"/>
      </dsp:txXfrm>
    </dsp:sp>
    <dsp:sp modelId="{5F266BE0-EDC6-444F-8E1F-A82677BD837D}">
      <dsp:nvSpPr>
        <dsp:cNvPr id="0" name=""/>
        <dsp:cNvSpPr/>
      </dsp:nvSpPr>
      <dsp:spPr>
        <a:xfrm>
          <a:off x="2630070" y="678472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2330F-62A1-451B-BA8A-D4243E9DF5C7}">
      <dsp:nvSpPr>
        <dsp:cNvPr id="0" name=""/>
        <dsp:cNvSpPr/>
      </dsp:nvSpPr>
      <dsp:spPr>
        <a:xfrm rot="5400000">
          <a:off x="2619708" y="1735316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6FFE6B-DA08-4DE2-9CC6-E5D033DD2A4B}">
      <dsp:nvSpPr>
        <dsp:cNvPr id="0" name=""/>
        <dsp:cNvSpPr/>
      </dsp:nvSpPr>
      <dsp:spPr>
        <a:xfrm>
          <a:off x="2499008" y="1230301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File</a:t>
          </a:r>
          <a:endParaRPr lang="en-US" sz="1200" kern="1200" dirty="0"/>
        </a:p>
      </dsp:txBody>
      <dsp:txXfrm>
        <a:off x="2525218" y="1256511"/>
        <a:ext cx="714502" cy="484400"/>
      </dsp:txXfrm>
    </dsp:sp>
    <dsp:sp modelId="{4DF54110-D343-4358-95A9-832F774F5BAF}">
      <dsp:nvSpPr>
        <dsp:cNvPr id="0" name=""/>
        <dsp:cNvSpPr/>
      </dsp:nvSpPr>
      <dsp:spPr>
        <a:xfrm>
          <a:off x="3265931" y="1281499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B353F-EFA7-42B2-95CA-EAEDC6CF5B3F}">
      <dsp:nvSpPr>
        <dsp:cNvPr id="0" name=""/>
        <dsp:cNvSpPr/>
      </dsp:nvSpPr>
      <dsp:spPr>
        <a:xfrm rot="5400000">
          <a:off x="3255568" y="2338343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E0331E-9F27-4311-AE03-E2CCA369B21C}">
      <dsp:nvSpPr>
        <dsp:cNvPr id="0" name=""/>
        <dsp:cNvSpPr/>
      </dsp:nvSpPr>
      <dsp:spPr>
        <a:xfrm>
          <a:off x="3134868" y="1833328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Extent</a:t>
          </a:r>
          <a:endParaRPr lang="en-US" sz="1200" kern="1200" dirty="0"/>
        </a:p>
      </dsp:txBody>
      <dsp:txXfrm>
        <a:off x="3161078" y="1859538"/>
        <a:ext cx="714502" cy="484400"/>
      </dsp:txXfrm>
    </dsp:sp>
    <dsp:sp modelId="{32395602-ABAA-425C-93D5-D1D6AF0B3301}">
      <dsp:nvSpPr>
        <dsp:cNvPr id="0" name=""/>
        <dsp:cNvSpPr/>
      </dsp:nvSpPr>
      <dsp:spPr>
        <a:xfrm>
          <a:off x="3901791" y="1884526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4A5E0-6ED6-40FC-963B-BFB0757BAF97}">
      <dsp:nvSpPr>
        <dsp:cNvPr id="0" name=""/>
        <dsp:cNvSpPr/>
      </dsp:nvSpPr>
      <dsp:spPr>
        <a:xfrm rot="5400000">
          <a:off x="3891429" y="2941370"/>
          <a:ext cx="455576" cy="5186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20BF66-744E-4330-9DB2-61410DAAE0ED}">
      <dsp:nvSpPr>
        <dsp:cNvPr id="0" name=""/>
        <dsp:cNvSpPr/>
      </dsp:nvSpPr>
      <dsp:spPr>
        <a:xfrm>
          <a:off x="3770729" y="2436355"/>
          <a:ext cx="766922" cy="5368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</a:t>
          </a:r>
          <a:endParaRPr lang="en-US" sz="1200" kern="1200" dirty="0"/>
        </a:p>
      </dsp:txBody>
      <dsp:txXfrm>
        <a:off x="3796939" y="2462565"/>
        <a:ext cx="714502" cy="484400"/>
      </dsp:txXfrm>
    </dsp:sp>
    <dsp:sp modelId="{8C365063-AB88-4A3E-9CC4-01D1B55DB1F9}">
      <dsp:nvSpPr>
        <dsp:cNvPr id="0" name=""/>
        <dsp:cNvSpPr/>
      </dsp:nvSpPr>
      <dsp:spPr>
        <a:xfrm>
          <a:off x="4537651" y="2487553"/>
          <a:ext cx="557786" cy="43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321E2-7E36-49DB-B819-B8AF9D7637CB}">
      <dsp:nvSpPr>
        <dsp:cNvPr id="0" name=""/>
        <dsp:cNvSpPr/>
      </dsp:nvSpPr>
      <dsp:spPr>
        <a:xfrm>
          <a:off x="4406589" y="3039382"/>
          <a:ext cx="766922" cy="536820"/>
        </a:xfrm>
        <a:prstGeom prst="roundRect">
          <a:avLst>
            <a:gd name="adj" fmla="val 1667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Record</a:t>
          </a:r>
          <a:endParaRPr lang="en-US" sz="1200" kern="1200" dirty="0"/>
        </a:p>
      </dsp:txBody>
      <dsp:txXfrm>
        <a:off x="4432799" y="3065592"/>
        <a:ext cx="714502" cy="484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F2B7-C466-483E-A034-874E415BBAFF}">
      <dsp:nvSpPr>
        <dsp:cNvPr id="0" name=""/>
        <dsp:cNvSpPr/>
      </dsp:nvSpPr>
      <dsp:spPr>
        <a:xfrm>
          <a:off x="4195836" y="1139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Temp tables</a:t>
          </a:r>
          <a:endParaRPr lang="en-US" sz="900" kern="1200" dirty="0"/>
        </a:p>
      </dsp:txBody>
      <dsp:txXfrm>
        <a:off x="4219708" y="25011"/>
        <a:ext cx="704582" cy="441268"/>
      </dsp:txXfrm>
    </dsp:sp>
    <dsp:sp modelId="{07C10E2F-D7D8-4CBA-AB84-A094D8F04C2A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079039" y="43445"/>
              </a:moveTo>
              <a:arcTo wR="1697454" hR="1697454" stAng="16979461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5E70E-F461-4E57-9F17-BDA55CEFAFBC}">
      <dsp:nvSpPr>
        <dsp:cNvPr id="0" name=""/>
        <dsp:cNvSpPr/>
      </dsp:nvSpPr>
      <dsp:spPr>
        <a:xfrm>
          <a:off x="5396118" y="498312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Table variables</a:t>
          </a:r>
          <a:endParaRPr lang="en-US" sz="900" kern="1200" dirty="0"/>
        </a:p>
      </dsp:txBody>
      <dsp:txXfrm>
        <a:off x="5419990" y="522184"/>
        <a:ext cx="704582" cy="441268"/>
      </dsp:txXfrm>
    </dsp:sp>
    <dsp:sp modelId="{BFD3DF37-C705-435E-8E61-2652F17A5A33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3104536" y="747996"/>
              </a:moveTo>
              <a:arcTo wR="1697454" hR="1697454" stAng="19559381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9702-036E-462F-902A-CA8CDC32DE54}">
      <dsp:nvSpPr>
        <dsp:cNvPr id="0" name=""/>
        <dsp:cNvSpPr/>
      </dsp:nvSpPr>
      <dsp:spPr>
        <a:xfrm>
          <a:off x="5893291" y="1698593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Cursors</a:t>
          </a:r>
          <a:endParaRPr lang="en-US" sz="900" kern="1200" dirty="0"/>
        </a:p>
      </dsp:txBody>
      <dsp:txXfrm>
        <a:off x="5917163" y="1722465"/>
        <a:ext cx="704582" cy="441268"/>
      </dsp:txXfrm>
    </dsp:sp>
    <dsp:sp modelId="{194BEDA0-B3BC-4AF5-9F4D-C1F91A0E4673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3376089" y="1949510"/>
              </a:moveTo>
              <a:arcTo wR="1697454" hR="1697454" stAng="512370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BCAFB-02C1-4E98-878B-1E01AA4E49FF}">
      <dsp:nvSpPr>
        <dsp:cNvPr id="0" name=""/>
        <dsp:cNvSpPr/>
      </dsp:nvSpPr>
      <dsp:spPr>
        <a:xfrm>
          <a:off x="5396118" y="2898875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Worktables</a:t>
          </a:r>
          <a:endParaRPr lang="en-US" sz="900" kern="1200" dirty="0"/>
        </a:p>
      </dsp:txBody>
      <dsp:txXfrm>
        <a:off x="5419990" y="2922747"/>
        <a:ext cx="704582" cy="441268"/>
      </dsp:txXfrm>
    </dsp:sp>
    <dsp:sp modelId="{8E9EFE21-58A0-4061-8B64-DD32CD3FEC96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583748" y="3145153"/>
              </a:moveTo>
              <a:arcTo wR="1697454" hR="1697454" stAng="3511480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A72A-9506-4E85-86EA-4FFB81180C80}">
      <dsp:nvSpPr>
        <dsp:cNvPr id="0" name=""/>
        <dsp:cNvSpPr/>
      </dsp:nvSpPr>
      <dsp:spPr>
        <a:xfrm>
          <a:off x="4195836" y="3396048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DBCC CHECKDB</a:t>
          </a:r>
          <a:endParaRPr lang="en-US" sz="900" kern="1200" dirty="0"/>
        </a:p>
      </dsp:txBody>
      <dsp:txXfrm>
        <a:off x="4219708" y="3419920"/>
        <a:ext cx="704582" cy="441268"/>
      </dsp:txXfrm>
    </dsp:sp>
    <dsp:sp modelId="{3D145BD0-84B0-4798-ACD7-2DC604232A08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1315869" y="3351462"/>
              </a:moveTo>
              <a:arcTo wR="1697454" hR="1697454" stAng="6179461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85F54-3893-481E-9F40-C0D7CFACDFE4}">
      <dsp:nvSpPr>
        <dsp:cNvPr id="0" name=""/>
        <dsp:cNvSpPr/>
      </dsp:nvSpPr>
      <dsp:spPr>
        <a:xfrm>
          <a:off x="2995555" y="2898875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Version Store</a:t>
          </a:r>
          <a:endParaRPr lang="en-US" sz="900" kern="1200" dirty="0"/>
        </a:p>
      </dsp:txBody>
      <dsp:txXfrm>
        <a:off x="3019427" y="2922747"/>
        <a:ext cx="704582" cy="441268"/>
      </dsp:txXfrm>
    </dsp:sp>
    <dsp:sp modelId="{12432520-E79A-4037-9BF8-EB33315A9AA0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290371" y="2646911"/>
              </a:moveTo>
              <a:arcTo wR="1697454" hR="1697454" stAng="8759381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7724F-DB00-49A8-9627-3B6D056B10CA}">
      <dsp:nvSpPr>
        <dsp:cNvPr id="0" name=""/>
        <dsp:cNvSpPr/>
      </dsp:nvSpPr>
      <dsp:spPr>
        <a:xfrm>
          <a:off x="2498382" y="1698593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Online Index Rebuilds</a:t>
          </a:r>
          <a:endParaRPr lang="en-US" sz="900" kern="1200" dirty="0"/>
        </a:p>
      </dsp:txBody>
      <dsp:txXfrm>
        <a:off x="2522254" y="1722465"/>
        <a:ext cx="704582" cy="441268"/>
      </dsp:txXfrm>
    </dsp:sp>
    <dsp:sp modelId="{BA9BE3CF-8EDD-4B8F-BC11-EFDC91C3E56A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18818" y="1445397"/>
              </a:moveTo>
              <a:arcTo wR="1697454" hR="1697454" stAng="11312370" swAng="1528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609F8-F4D5-4BEE-BABE-5429CBE4C85E}">
      <dsp:nvSpPr>
        <dsp:cNvPr id="0" name=""/>
        <dsp:cNvSpPr/>
      </dsp:nvSpPr>
      <dsp:spPr>
        <a:xfrm>
          <a:off x="2995555" y="498312"/>
          <a:ext cx="752326" cy="4890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After Triggers</a:t>
          </a:r>
          <a:endParaRPr lang="en-US" sz="900" kern="1200" dirty="0"/>
        </a:p>
      </dsp:txBody>
      <dsp:txXfrm>
        <a:off x="3019427" y="522184"/>
        <a:ext cx="704582" cy="441268"/>
      </dsp:txXfrm>
    </dsp:sp>
    <dsp:sp modelId="{A9A855AE-BFAB-4B3C-94FA-1D4FB739A0CD}">
      <dsp:nvSpPr>
        <dsp:cNvPr id="0" name=""/>
        <dsp:cNvSpPr/>
      </dsp:nvSpPr>
      <dsp:spPr>
        <a:xfrm>
          <a:off x="2874545" y="245645"/>
          <a:ext cx="3394908" cy="3394908"/>
        </a:xfrm>
        <a:custGeom>
          <a:avLst/>
          <a:gdLst/>
          <a:ahLst/>
          <a:cxnLst/>
          <a:rect l="0" t="0" r="0" b="0"/>
          <a:pathLst>
            <a:path>
              <a:moveTo>
                <a:pt x="811160" y="249754"/>
              </a:moveTo>
              <a:arcTo wR="1697454" hR="1697454" stAng="14311480" swAng="11090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3F78-CC06-4424-8A10-C854991F492E}">
      <dsp:nvSpPr>
        <dsp:cNvPr id="0" name=""/>
        <dsp:cNvSpPr/>
      </dsp:nvSpPr>
      <dsp:spPr>
        <a:xfrm>
          <a:off x="18344" y="470"/>
          <a:ext cx="2050814" cy="12304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File Topology</a:t>
          </a:r>
          <a:endParaRPr lang="en-US" sz="2800" kern="1200" dirty="0"/>
        </a:p>
      </dsp:txBody>
      <dsp:txXfrm>
        <a:off x="18344" y="470"/>
        <a:ext cx="2050814" cy="1230488"/>
      </dsp:txXfrm>
    </dsp:sp>
    <dsp:sp modelId="{9FACADCC-75C0-4916-8579-FC59891EA91B}">
      <dsp:nvSpPr>
        <dsp:cNvPr id="0" name=""/>
        <dsp:cNvSpPr/>
      </dsp:nvSpPr>
      <dsp:spPr>
        <a:xfrm>
          <a:off x="2274240" y="470"/>
          <a:ext cx="2050814" cy="12304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Contention</a:t>
          </a:r>
          <a:endParaRPr lang="en-US" sz="2800" kern="1200" dirty="0" smtClean="0"/>
        </a:p>
      </dsp:txBody>
      <dsp:txXfrm>
        <a:off x="2274240" y="470"/>
        <a:ext cx="2050814" cy="1230488"/>
      </dsp:txXfrm>
    </dsp:sp>
    <dsp:sp modelId="{4A8CEDB5-5ABD-4394-BAD8-9BF6AC619DC2}">
      <dsp:nvSpPr>
        <dsp:cNvPr id="0" name=""/>
        <dsp:cNvSpPr/>
      </dsp:nvSpPr>
      <dsp:spPr>
        <a:xfrm>
          <a:off x="18344" y="1436040"/>
          <a:ext cx="2050814" cy="123048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Version Store</a:t>
          </a:r>
        </a:p>
      </dsp:txBody>
      <dsp:txXfrm>
        <a:off x="18344" y="1436040"/>
        <a:ext cx="2050814" cy="1230488"/>
      </dsp:txXfrm>
    </dsp:sp>
    <dsp:sp modelId="{2F07375E-745F-4043-B54B-2EE849A98726}">
      <dsp:nvSpPr>
        <dsp:cNvPr id="0" name=""/>
        <dsp:cNvSpPr/>
      </dsp:nvSpPr>
      <dsp:spPr>
        <a:xfrm>
          <a:off x="2274240" y="1436040"/>
          <a:ext cx="2050814" cy="12304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Session Space Usage</a:t>
          </a:r>
          <a:endParaRPr lang="en-US" sz="2800" kern="1200" dirty="0"/>
        </a:p>
      </dsp:txBody>
      <dsp:txXfrm>
        <a:off x="2274240" y="1436040"/>
        <a:ext cx="2050814" cy="1230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080E2-C710-48D9-8EE7-C1B51523F70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D27AB-55B7-41B8-B2C8-5CDC0669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" y="0"/>
            <a:ext cx="913955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25146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43200"/>
            <a:ext cx="3048000" cy="285750"/>
          </a:xfrm>
        </p:spPr>
        <p:txBody>
          <a:bodyPr>
            <a:noAutofit/>
          </a:bodyPr>
          <a:lstStyle>
            <a:lvl1pPr marL="0" indent="0" algn="l">
              <a:buNone/>
              <a:defRPr sz="1800" b="0" baseline="0">
                <a:solidFill>
                  <a:srgbClr val="FE421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>
              <a:buNone/>
              <a:defRPr sz="1600" b="1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400" b="1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200" b="1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2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JANUARY 2OTH,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4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8" cy="51434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4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3997" cy="51434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18288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5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aces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80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33528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57600"/>
            <a:ext cx="3048000" cy="381000"/>
          </a:xfrm>
        </p:spPr>
        <p:txBody>
          <a:bodyPr>
            <a:noAutofit/>
          </a:bodyPr>
          <a:lstStyle>
            <a:lvl1pPr marL="0" indent="0" algn="l">
              <a:buNone/>
              <a:defRPr sz="1800" b="0" baseline="0">
                <a:solidFill>
                  <a:srgbClr val="FE421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>
              <a:buNone/>
              <a:defRPr sz="1600" b="1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400" b="1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200" b="1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2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JANUARY 2OTH, 2015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5C116B6E-5CFE-45BA-A1C6-945C00CC1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EEE201C-76DE-42C4-A033-D5DDD03E10A6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EEE201C-76DE-42C4-A033-D5DDD03E10A6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7200" y="47434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3D2BB8A2-815A-4B5E-8F94-B4AE585454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086350"/>
            <a:ext cx="9144000" cy="57150"/>
          </a:xfrm>
          <a:prstGeom prst="rect">
            <a:avLst/>
          </a:prstGeom>
          <a:solidFill>
            <a:srgbClr val="FE421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05350"/>
            <a:ext cx="2669827" cy="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9535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9535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9535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9535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953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9535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95353"/>
                </a:solidFill>
                <a:latin typeface="Arial" pitchFamily="34" charset="0"/>
              </a:rPr>
              <a:t>Understanding </a:t>
            </a:r>
            <a:r>
              <a:rPr lang="en-US" sz="4400" dirty="0" smtClean="0">
                <a:solidFill>
                  <a:srgbClr val="595353"/>
                </a:solidFill>
                <a:latin typeface="Arial" pitchFamily="34" charset="0"/>
              </a:rPr>
              <a:t>and </a:t>
            </a:r>
            <a:br>
              <a:rPr lang="en-US" sz="4400" dirty="0" smtClean="0">
                <a:solidFill>
                  <a:srgbClr val="595353"/>
                </a:solidFill>
                <a:latin typeface="Arial" pitchFamily="34" charset="0"/>
              </a:rPr>
            </a:br>
            <a:r>
              <a:rPr lang="en-US" sz="4400" dirty="0">
                <a:solidFill>
                  <a:srgbClr val="595353"/>
                </a:solidFill>
                <a:latin typeface="Arial" pitchFamily="34" charset="0"/>
              </a:rPr>
              <a:t> </a:t>
            </a:r>
            <a:r>
              <a:rPr lang="en-US" sz="4400" dirty="0" smtClean="0">
                <a:solidFill>
                  <a:srgbClr val="595353"/>
                </a:solidFill>
                <a:latin typeface="Arial" pitchFamily="34" charset="0"/>
              </a:rPr>
              <a:t>     Monitoring </a:t>
            </a:r>
            <a:r>
              <a:rPr lang="en-US" sz="4400" dirty="0" err="1">
                <a:solidFill>
                  <a:srgbClr val="595353"/>
                </a:solidFill>
                <a:latin typeface="Arial" pitchFamily="34" charset="0"/>
              </a:rPr>
              <a:t>Tempdb</a:t>
            </a:r>
            <a:endParaRPr lang="en-US" sz="4400" dirty="0">
              <a:solidFill>
                <a:srgbClr val="595353"/>
              </a:solidFill>
              <a:latin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June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Size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DBCC CHECKDB with ESTIMATEONLY</a:t>
            </a:r>
          </a:p>
          <a:p>
            <a:r>
              <a:rPr lang="en-US" dirty="0" smtClean="0"/>
              <a:t>Index size of largest index being rebuilt</a:t>
            </a:r>
          </a:p>
          <a:p>
            <a:r>
              <a:rPr lang="en-US" dirty="0" smtClean="0"/>
              <a:t>Monitor, monitor, monitor!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Space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File location</a:t>
            </a:r>
          </a:p>
          <a:p>
            <a:pPr lvl="1"/>
            <a:r>
              <a:rPr lang="en-US" dirty="0" smtClean="0"/>
              <a:t>File count</a:t>
            </a:r>
          </a:p>
          <a:p>
            <a:pPr lvl="1"/>
            <a:r>
              <a:rPr lang="en-US" dirty="0" smtClean="0"/>
              <a:t>Available space</a:t>
            </a:r>
          </a:p>
          <a:p>
            <a:r>
              <a:rPr lang="en-US" dirty="0" smtClean="0"/>
              <a:t>How often</a:t>
            </a:r>
          </a:p>
          <a:p>
            <a:pPr lvl="1"/>
            <a:r>
              <a:rPr lang="en-US" dirty="0" smtClean="0"/>
              <a:t>Every 5 seconds forever</a:t>
            </a:r>
          </a:p>
          <a:p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5397843" y="3714750"/>
            <a:ext cx="774357" cy="774357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171950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Space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File location</a:t>
            </a:r>
          </a:p>
          <a:p>
            <a:pPr lvl="1"/>
            <a:r>
              <a:rPr lang="en-US" dirty="0" smtClean="0"/>
              <a:t>File count</a:t>
            </a:r>
          </a:p>
          <a:p>
            <a:pPr lvl="1"/>
            <a:r>
              <a:rPr lang="en-US" dirty="0" smtClean="0"/>
              <a:t>Available space</a:t>
            </a:r>
          </a:p>
          <a:p>
            <a:r>
              <a:rPr lang="en-US" dirty="0" smtClean="0"/>
              <a:t>How often</a:t>
            </a:r>
          </a:p>
          <a:p>
            <a:pPr lvl="1"/>
            <a:r>
              <a:rPr lang="en-US" dirty="0" smtClean="0"/>
              <a:t>After server restart</a:t>
            </a:r>
          </a:p>
          <a:p>
            <a:pPr lvl="1"/>
            <a:r>
              <a:rPr lang="en-US" dirty="0" smtClean="0"/>
              <a:t>Up to hourly for space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tempdb.sys.dm_db_file_space_usage</a:t>
            </a:r>
            <a:endParaRPr lang="en-US" dirty="0" smtClean="0"/>
          </a:p>
          <a:p>
            <a:r>
              <a:rPr lang="en-US" dirty="0" err="1" smtClean="0"/>
              <a:t>tempdb.sys.database_files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Allocation 101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05929"/>
              </p:ext>
            </p:extLst>
          </p:nvPr>
        </p:nvGraphicFramePr>
        <p:xfrm>
          <a:off x="1371600" y="1028700"/>
          <a:ext cx="64008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3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Allocation 101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67540"/>
              </p:ext>
            </p:extLst>
          </p:nvPr>
        </p:nvGraphicFramePr>
        <p:xfrm>
          <a:off x="1371600" y="1028700"/>
          <a:ext cx="64008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7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and Records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3352800" y="1428750"/>
            <a:ext cx="2205394" cy="2819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1572039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Page Header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5605" y="2724150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 Data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2114550"/>
            <a:ext cx="220539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4999" y="1468219"/>
            <a:ext cx="69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96 </a:t>
            </a:r>
          </a:p>
          <a:p>
            <a:pPr algn="ctr"/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2933634"/>
            <a:ext cx="69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8096</a:t>
            </a:r>
            <a:br>
              <a:rPr lang="en-US" dirty="0" smtClean="0"/>
            </a:b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90374" y="440055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8192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and Extents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762001" y="10477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1</a:t>
            </a:r>
            <a:endParaRPr lang="en-US" sz="9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762000" y="20383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2</a:t>
            </a:r>
            <a:endParaRPr lang="en-US" sz="9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62001" y="30289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3</a:t>
            </a:r>
            <a:endParaRPr lang="en-US" sz="9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61999" y="40195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4</a:t>
            </a:r>
            <a:endParaRPr lang="en-US" sz="900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1600200" y="10477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5</a:t>
            </a:r>
            <a:endParaRPr lang="en-US" sz="9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1600199" y="20383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6</a:t>
            </a:r>
            <a:endParaRPr lang="en-US" sz="900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1600200" y="30289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7</a:t>
            </a:r>
            <a:endParaRPr lang="en-US" sz="900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1600197" y="40195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8</a:t>
            </a:r>
            <a:endParaRPr lang="en-US" sz="900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5334000" y="2038350"/>
            <a:ext cx="3124200" cy="152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Extent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495550"/>
            <a:ext cx="15240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2156" y="1404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2156" y="23548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156" y="33454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2156" y="43360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1404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3548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33454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43360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3714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and Dedicated Extents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62001" y="10477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A</a:t>
            </a:r>
            <a:endParaRPr lang="en-US" sz="9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762000" y="20383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A</a:t>
            </a:r>
            <a:endParaRPr lang="en-US" sz="900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762001" y="30289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A</a:t>
            </a:r>
            <a:endParaRPr lang="en-US" sz="9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761999" y="4019550"/>
            <a:ext cx="715263" cy="9144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B</a:t>
            </a:r>
            <a:endParaRPr lang="en-US" sz="9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1600200" y="1047750"/>
            <a:ext cx="715263" cy="9144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B</a:t>
            </a:r>
            <a:endParaRPr lang="en-US" sz="9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600199" y="2038350"/>
            <a:ext cx="715263" cy="9144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B</a:t>
            </a:r>
            <a:endParaRPr lang="en-US" sz="9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600200" y="3028950"/>
            <a:ext cx="715263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C</a:t>
            </a:r>
            <a:endParaRPr lang="en-US" sz="9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1600197" y="4019550"/>
            <a:ext cx="715263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 C</a:t>
            </a:r>
            <a:endParaRPr lang="en-US" sz="900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3536197" y="1348833"/>
            <a:ext cx="2514600" cy="122663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A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4793497" y="3109384"/>
            <a:ext cx="2514600" cy="122663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C</a:t>
            </a:r>
            <a:endParaRPr lang="en-US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6400800" y="1374986"/>
            <a:ext cx="2514600" cy="122663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2156" y="1404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2156" y="23548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2156" y="33454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2156" y="43360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0" y="1404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0" y="23548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33454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0" y="433601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KB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35065" y="257046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9668" y="257046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92365" y="42920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– Vicky 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 Manager with Idera</a:t>
            </a:r>
            <a:endParaRPr lang="en-US" dirty="0"/>
          </a:p>
          <a:p>
            <a:r>
              <a:rPr lang="en-US" dirty="0"/>
              <a:t>Working with SQL Server</a:t>
            </a:r>
            <a:br>
              <a:rPr lang="en-US" dirty="0"/>
            </a:br>
            <a:r>
              <a:rPr lang="en-US" dirty="0"/>
              <a:t>since </a:t>
            </a:r>
            <a:r>
              <a:rPr lang="en-US" dirty="0" smtClean="0"/>
              <a:t>2001</a:t>
            </a:r>
          </a:p>
          <a:p>
            <a:r>
              <a:rPr lang="en-US" dirty="0" smtClean="0"/>
              <a:t>Working at Idera since 2004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Twitter: @</a:t>
            </a:r>
            <a:r>
              <a:rPr lang="en-US" dirty="0" err="1"/>
              <a:t>vickyharp</a:t>
            </a:r>
            <a:endParaRPr lang="en-US" dirty="0"/>
          </a:p>
          <a:p>
            <a:r>
              <a:rPr lang="en-US" dirty="0"/>
              <a:t>Email: vicky.harp@idera.com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dirty="0" smtClean="0">
              <a:latin typeface="+mn-lt"/>
            </a:endParaRPr>
          </a:p>
        </p:txBody>
      </p:sp>
      <p:pic>
        <p:nvPicPr>
          <p:cNvPr id="6" name="Picture 5" descr="C:\Users\vsherrouse\Downloads\197158_1007421841619_1707142290_9266_241867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276350"/>
            <a:ext cx="2155075" cy="2155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77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 Intervals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8905" y="1132730"/>
            <a:ext cx="456618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 Interval (4 GB)</a:t>
            </a:r>
            <a:endParaRPr lang="en-US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213998" y="1894730"/>
            <a:ext cx="983497" cy="4797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3128398" y="1894730"/>
            <a:ext cx="983497" cy="4797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4957198" y="1894730"/>
            <a:ext cx="983497" cy="4797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63998</a:t>
            </a:r>
            <a:endParaRPr lang="en-US" dirty="0"/>
          </a:p>
        </p:txBody>
      </p:sp>
      <p:sp>
        <p:nvSpPr>
          <p:cNvPr id="18" name="Flowchart: Multidocument 17"/>
          <p:cNvSpPr/>
          <p:nvPr/>
        </p:nvSpPr>
        <p:spPr>
          <a:xfrm>
            <a:off x="5871598" y="1898558"/>
            <a:ext cx="983497" cy="4797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63999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71398" y="178971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2206895" y="2832616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4320" y="3137416"/>
            <a:ext cx="399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state of each extent (1-63999)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184375" y="3899416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4204216"/>
            <a:ext cx="375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pages in mixed extents (1-63999)</a:t>
            </a:r>
            <a:endParaRPr lang="en-US" dirty="0"/>
          </a:p>
        </p:txBody>
      </p:sp>
      <p:sp>
        <p:nvSpPr>
          <p:cNvPr id="24" name="Curved Right Arrow 23"/>
          <p:cNvSpPr/>
          <p:nvPr/>
        </p:nvSpPr>
        <p:spPr>
          <a:xfrm>
            <a:off x="1676400" y="2190750"/>
            <a:ext cx="457200" cy="1315998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1524000" y="2190750"/>
            <a:ext cx="607017" cy="2286000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PFS Intervals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5" y="1132730"/>
            <a:ext cx="456618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PFS Interval (64 MB)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269532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9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2895600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3505200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9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090318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8085</a:t>
            </a:r>
            <a:endParaRPr lang="en-US" sz="900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5716386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8086</a:t>
            </a:r>
            <a:endParaRPr lang="en-US" sz="900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6325986" y="1809750"/>
            <a:ext cx="543315" cy="69458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8087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1398" y="186465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2206895" y="2832616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PFS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4320" y="3137416"/>
            <a:ext cx="3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space in heap and LOB pages</a:t>
            </a:r>
            <a:endParaRPr lang="en-US" dirty="0"/>
          </a:p>
        </p:txBody>
      </p:sp>
      <p:sp>
        <p:nvSpPr>
          <p:cNvPr id="21" name="Curved Right Arrow 20"/>
          <p:cNvSpPr/>
          <p:nvPr/>
        </p:nvSpPr>
        <p:spPr>
          <a:xfrm>
            <a:off x="1676400" y="2190750"/>
            <a:ext cx="457200" cy="1315998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Process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447800" y="12763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1447800" y="10477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15765" y="1047750"/>
            <a:ext cx="206967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</a:t>
            </a:r>
          </a:p>
          <a:p>
            <a:pPr algn="ctr"/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5435" y="1047750"/>
            <a:ext cx="21335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1757766"/>
            <a:ext cx="1066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PFS</a:t>
            </a:r>
          </a:p>
          <a:p>
            <a:pPr algn="ctr"/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8635" y="1757766"/>
            <a:ext cx="1066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85435" y="1757766"/>
            <a:ext cx="1066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52235" y="1757766"/>
            <a:ext cx="1066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67664" y="1435428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846837" y="3368221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1670305" y="3368221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2484491" y="3368221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PFS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7" name="Flowchart: Multidocument 26"/>
          <p:cNvSpPr/>
          <p:nvPr/>
        </p:nvSpPr>
        <p:spPr>
          <a:xfrm>
            <a:off x="6099227" y="3368221"/>
            <a:ext cx="1454867" cy="7096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(Extent 39)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655511" y="3208957"/>
            <a:ext cx="732294" cy="93617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31509" y="2672783"/>
            <a:ext cx="4379091" cy="162474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13695" y="2689020"/>
            <a:ext cx="180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Page ID 2:1:312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5193091" y="3203908"/>
            <a:ext cx="778104" cy="94122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4341120" y="3230729"/>
            <a:ext cx="735528" cy="88972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>
            <a:off x="1709069" y="2548400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52800" y="3190669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Page Contention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66538" y="2209303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1666538" y="1980703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09600" y="1193710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7086600" y="158115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7086600" y="2581956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SGAM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7924800" y="2051911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PFS</a:t>
            </a:r>
          </a:p>
          <a:p>
            <a:pPr algn="ctr"/>
            <a:r>
              <a:rPr lang="en-US" sz="1200" dirty="0" smtClean="0"/>
              <a:t>Page</a:t>
            </a:r>
            <a:endParaRPr lang="en-US" sz="900" dirty="0"/>
          </a:p>
        </p:txBody>
      </p:sp>
      <p:sp>
        <p:nvSpPr>
          <p:cNvPr id="38" name="Right Arrow 37"/>
          <p:cNvSpPr/>
          <p:nvPr/>
        </p:nvSpPr>
        <p:spPr>
          <a:xfrm>
            <a:off x="609599" y="1989151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577944" y="2818032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77943" y="3646913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3276600" y="2362675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191000" y="2362674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5109623" y="2360023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008536" y="2362675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Page Contention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880895" y="3832955"/>
            <a:ext cx="848062" cy="66952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880895" y="3604355"/>
            <a:ext cx="848062" cy="53561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052557" y="1269910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4795757" y="1176640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485593" y="11689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6167357" y="11689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PFS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38" name="Right Arrow 37"/>
          <p:cNvSpPr/>
          <p:nvPr/>
        </p:nvSpPr>
        <p:spPr>
          <a:xfrm>
            <a:off x="2052556" y="2065351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2020901" y="2894232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2020900" y="3723113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3941251" y="3723037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3941251" y="2894231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941251" y="2055752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37376" y="1235197"/>
            <a:ext cx="782181" cy="676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890757" y="2969027"/>
            <a:ext cx="848062" cy="66952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90757" y="2740427"/>
            <a:ext cx="848062" cy="53561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90757" y="2140278"/>
            <a:ext cx="848062" cy="66952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2890757" y="1911678"/>
            <a:ext cx="848062" cy="53561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900619" y="1276350"/>
            <a:ext cx="848062" cy="669523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2900619" y="1047750"/>
            <a:ext cx="848062" cy="53561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4795756" y="2014840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5485592" y="20071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6167356" y="20071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PFS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4795757" y="2853040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5485593" y="28453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46" name="Snip Single Corner Rectangle 45"/>
          <p:cNvSpPr/>
          <p:nvPr/>
        </p:nvSpPr>
        <p:spPr>
          <a:xfrm>
            <a:off x="6167357" y="28453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PFS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47" name="Snip Single Corner Rectangle 46"/>
          <p:cNvSpPr/>
          <p:nvPr/>
        </p:nvSpPr>
        <p:spPr>
          <a:xfrm>
            <a:off x="4795757" y="3691240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48" name="Snip Single Corner Rectangle 47"/>
          <p:cNvSpPr/>
          <p:nvPr/>
        </p:nvSpPr>
        <p:spPr>
          <a:xfrm>
            <a:off x="5485593" y="36835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SGAM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  <p:sp>
        <p:nvSpPr>
          <p:cNvPr id="49" name="Snip Single Corner Rectangle 48"/>
          <p:cNvSpPr/>
          <p:nvPr/>
        </p:nvSpPr>
        <p:spPr>
          <a:xfrm>
            <a:off x="6167357" y="3683527"/>
            <a:ext cx="614443" cy="785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PFS</a:t>
            </a:r>
            <a:endParaRPr lang="en-US" sz="1200" dirty="0" smtClean="0"/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888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8"/>
          <p:cNvSpPr/>
          <p:nvPr/>
        </p:nvSpPr>
        <p:spPr>
          <a:xfrm>
            <a:off x="6553200" y="1537855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Fill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66800" y="15430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895600" y="15430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4724400" y="15430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65532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7244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8956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2620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30908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49196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6748462" y="2928937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4144" y="4204901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2945" y="4214471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1745" y="4218847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30544" y="4226640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8"/>
          <p:cNvSpPr/>
          <p:nvPr/>
        </p:nvSpPr>
        <p:spPr>
          <a:xfrm>
            <a:off x="6553200" y="1537855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Fill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66800" y="1793731"/>
            <a:ext cx="1447800" cy="911802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895600" y="15430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4724400" y="1543050"/>
            <a:ext cx="1447800" cy="11430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65532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7244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895600" y="1314450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565131"/>
            <a:ext cx="1447800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2620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30908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4919663" y="2928938"/>
            <a:ext cx="1057275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44144" y="4204901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4145" y="4477662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Allocation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2945" y="4204901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01745" y="4201483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tempdb</a:t>
            </a:r>
            <a:r>
              <a:rPr lang="en-US" dirty="0" smtClean="0"/>
              <a:t> data files</a:t>
            </a:r>
          </a:p>
          <a:p>
            <a:r>
              <a:rPr lang="en-US" dirty="0" smtClean="0"/>
              <a:t>All files the same size</a:t>
            </a:r>
          </a:p>
          <a:p>
            <a:r>
              <a:rPr lang="en-US" dirty="0" err="1" smtClean="0"/>
              <a:t>Presize</a:t>
            </a:r>
            <a:r>
              <a:rPr lang="en-US" dirty="0" smtClean="0"/>
              <a:t> files to prevent </a:t>
            </a:r>
            <a:r>
              <a:rPr lang="en-US" dirty="0" err="1" smtClean="0"/>
              <a:t>autogrow</a:t>
            </a:r>
            <a:endParaRPr lang="en-US" dirty="0" smtClean="0"/>
          </a:p>
          <a:p>
            <a:r>
              <a:rPr lang="en-US" dirty="0" smtClean="0"/>
              <a:t>Log size 2x size of largest file</a:t>
            </a:r>
          </a:p>
          <a:p>
            <a:r>
              <a:rPr lang="en-US" dirty="0" err="1" smtClean="0"/>
              <a:t>Autogrow</a:t>
            </a:r>
            <a:r>
              <a:rPr lang="en-US" dirty="0" smtClean="0"/>
              <a:t> set to fixed size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866380" y="2213162"/>
            <a:ext cx="820420" cy="6477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66380" y="1984562"/>
            <a:ext cx="820420" cy="5181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04990" y="2213162"/>
            <a:ext cx="820420" cy="6477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904990" y="1984562"/>
            <a:ext cx="820420" cy="5181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904990" y="1374962"/>
            <a:ext cx="820420" cy="6477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6904990" y="1146362"/>
            <a:ext cx="820420" cy="5181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866380" y="1369359"/>
            <a:ext cx="820420" cy="6477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7866380" y="1140759"/>
            <a:ext cx="820420" cy="5181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04990" y="3371178"/>
            <a:ext cx="1781810" cy="6477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904990" y="3142578"/>
            <a:ext cx="1781810" cy="51816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00151"/>
            <a:ext cx="6629400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1 file for every 2 or 4 logical CPUs, to a maximum of 8</a:t>
            </a:r>
          </a:p>
          <a:p>
            <a:r>
              <a:rPr lang="en-US" dirty="0"/>
              <a:t>Monitor for </a:t>
            </a:r>
            <a:r>
              <a:rPr lang="en-US" dirty="0" smtClean="0"/>
              <a:t>contention</a:t>
            </a:r>
            <a:endParaRPr lang="en-US" dirty="0"/>
          </a:p>
          <a:p>
            <a:r>
              <a:rPr lang="en-US" dirty="0" smtClean="0"/>
              <a:t>If contention exists</a:t>
            </a:r>
            <a:r>
              <a:rPr lang="en-US" dirty="0"/>
              <a:t>, add 4 more files</a:t>
            </a:r>
          </a:p>
          <a:p>
            <a:r>
              <a:rPr lang="en-US" dirty="0"/>
              <a:t>Repeat until a max of 1 file per logical CPU</a:t>
            </a:r>
          </a:p>
          <a:p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64116" y="2885963"/>
            <a:ext cx="675640" cy="5334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64116" y="2657363"/>
            <a:ext cx="675640" cy="4267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6261" y="857250"/>
            <a:ext cx="990600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413571" y="971550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13571" y="1428750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872937" y="971550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872937" y="1428750"/>
            <a:ext cx="381000" cy="3810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0185" y="1159809"/>
            <a:ext cx="990600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/>
          <p:cNvSpPr/>
          <p:nvPr/>
        </p:nvSpPr>
        <p:spPr>
          <a:xfrm>
            <a:off x="877495" y="1274109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877495" y="1731309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1336861" y="1274109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336861" y="1731309"/>
            <a:ext cx="381000" cy="381000"/>
          </a:xfrm>
          <a:prstGeom prst="frame">
            <a:avLst/>
          </a:prstGeom>
          <a:pattFill prst="lgCheck">
            <a:fgClr>
              <a:schemeClr val="accent3">
                <a:lumMod val="50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1136276" y="2885963"/>
            <a:ext cx="675640" cy="5334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agnetic Disk 38"/>
          <p:cNvSpPr/>
          <p:nvPr/>
        </p:nvSpPr>
        <p:spPr>
          <a:xfrm>
            <a:off x="1136276" y="2657363"/>
            <a:ext cx="675640" cy="4267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364116" y="3756660"/>
            <a:ext cx="675640" cy="5334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364116" y="3528060"/>
            <a:ext cx="675640" cy="4267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Magnetic Disk 41"/>
          <p:cNvSpPr/>
          <p:nvPr/>
        </p:nvSpPr>
        <p:spPr>
          <a:xfrm>
            <a:off x="1136276" y="3756660"/>
            <a:ext cx="675640" cy="5334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agnetic Disk 42"/>
          <p:cNvSpPr/>
          <p:nvPr/>
        </p:nvSpPr>
        <p:spPr>
          <a:xfrm>
            <a:off x="1136276" y="3528060"/>
            <a:ext cx="675640" cy="4267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Flags and SQL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TF1117</a:t>
            </a:r>
          </a:p>
          <a:p>
            <a:pPr lvl="1"/>
            <a:r>
              <a:rPr lang="en-US" dirty="0" smtClean="0"/>
              <a:t>Grow all files in a </a:t>
            </a:r>
            <a:r>
              <a:rPr lang="en-US" dirty="0" err="1" smtClean="0"/>
              <a:t>filegroup</a:t>
            </a:r>
            <a:r>
              <a:rPr lang="en-US" dirty="0" smtClean="0"/>
              <a:t> equally</a:t>
            </a:r>
          </a:p>
          <a:p>
            <a:r>
              <a:rPr lang="en-US" dirty="0" smtClean="0"/>
              <a:t>TF1118</a:t>
            </a:r>
          </a:p>
          <a:p>
            <a:pPr lvl="1"/>
            <a:r>
              <a:rPr lang="en-US" dirty="0" smtClean="0"/>
              <a:t>Do not use mixed extents</a:t>
            </a:r>
          </a:p>
          <a:p>
            <a:r>
              <a:rPr lang="en-US" dirty="0" smtClean="0"/>
              <a:t>Default behavior for SQL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tempdb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848299"/>
              </p:ext>
            </p:extLst>
          </p:nvPr>
        </p:nvGraphicFramePr>
        <p:xfrm>
          <a:off x="2057400" y="1657350"/>
          <a:ext cx="5105400" cy="210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8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check</a:t>
            </a:r>
          </a:p>
          <a:p>
            <a:pPr lvl="1"/>
            <a:r>
              <a:rPr lang="en-US" dirty="0" smtClean="0"/>
              <a:t>Waits on allocation objects in </a:t>
            </a:r>
            <a:r>
              <a:rPr lang="en-US" dirty="0" err="1" smtClean="0"/>
              <a:t>tempdb</a:t>
            </a:r>
            <a:endParaRPr lang="en-US" dirty="0"/>
          </a:p>
          <a:p>
            <a:r>
              <a:rPr lang="en-US" dirty="0"/>
              <a:t>How often</a:t>
            </a:r>
          </a:p>
          <a:p>
            <a:pPr lvl="1"/>
            <a:r>
              <a:rPr lang="en-US" dirty="0" smtClean="0"/>
              <a:t>Continuously while configuring </a:t>
            </a:r>
            <a:r>
              <a:rPr lang="en-US" dirty="0" err="1" smtClean="0"/>
              <a:t>tempdb</a:t>
            </a:r>
            <a:endParaRPr lang="en-US" dirty="0" smtClean="0"/>
          </a:p>
          <a:p>
            <a:pPr lvl="1"/>
            <a:r>
              <a:rPr lang="en-US" dirty="0" smtClean="0"/>
              <a:t>Weekly spot checks thereafter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sys.dm_os_waiting_tasks</a:t>
            </a:r>
            <a:endParaRPr lang="en-US" dirty="0"/>
          </a:p>
          <a:p>
            <a:r>
              <a:rPr lang="en-US" dirty="0" err="1"/>
              <a:t>wait_type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dirty="0"/>
              <a:t>'PAGE%LATCH_%'</a:t>
            </a:r>
          </a:p>
          <a:p>
            <a:r>
              <a:rPr lang="en-US" dirty="0" err="1"/>
              <a:t>PageID</a:t>
            </a:r>
            <a:endParaRPr lang="en-US" dirty="0"/>
          </a:p>
          <a:p>
            <a:pPr lvl="1"/>
            <a:r>
              <a:rPr lang="en-US" dirty="0" smtClean="0"/>
              <a:t>PFS – 1 or multiple of 8088</a:t>
            </a:r>
          </a:p>
          <a:p>
            <a:pPr lvl="1"/>
            <a:r>
              <a:rPr lang="en-US" dirty="0" smtClean="0"/>
              <a:t>GAM – 2 or multiple of 511232</a:t>
            </a:r>
          </a:p>
          <a:p>
            <a:pPr lvl="1"/>
            <a:r>
              <a:rPr lang="en-US" dirty="0" smtClean="0"/>
              <a:t>SGAM – 3 or (</a:t>
            </a:r>
            <a:r>
              <a:rPr lang="en-US" dirty="0" err="1" smtClean="0"/>
              <a:t>PageID</a:t>
            </a:r>
            <a:r>
              <a:rPr lang="en-US" dirty="0" smtClean="0"/>
              <a:t> – 1) is multiple of 511232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3810000" y="2060762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DOG</a:t>
            </a:r>
            <a:endParaRPr lang="en-US" sz="900" dirty="0"/>
          </a:p>
        </p:txBody>
      </p:sp>
      <p:sp>
        <p:nvSpPr>
          <p:cNvPr id="12" name="Bent Arrow 11"/>
          <p:cNvSpPr/>
          <p:nvPr/>
        </p:nvSpPr>
        <p:spPr>
          <a:xfrm rot="5400000">
            <a:off x="2117508" y="-63320"/>
            <a:ext cx="914400" cy="31858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5400000" flipV="1">
            <a:off x="5335764" y="-68836"/>
            <a:ext cx="914400" cy="31968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4138496" y="895350"/>
            <a:ext cx="914400" cy="6858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200" y="1013996"/>
            <a:ext cx="649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Write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8291" y="997119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>
            <a:off x="5365542" y="1910699"/>
            <a:ext cx="914400" cy="3209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4525263" y="3486149"/>
            <a:ext cx="914400" cy="6858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62600" y="3680996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733800" y="1904354"/>
            <a:ext cx="4267200" cy="1295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95353"/>
                </a:solidFill>
                <a:latin typeface="Arial" pitchFamily="34" charset="0"/>
                <a:cs typeface="Arial" pitchFamily="34" charset="0"/>
              </a:rPr>
              <a:t>Snapshot Isolation</a:t>
            </a:r>
            <a:endParaRPr lang="en-US" dirty="0">
              <a:solidFill>
                <a:srgbClr val="5953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1905000" y="2075330"/>
            <a:ext cx="715263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FISH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1)</a:t>
            </a:r>
            <a:endParaRPr lang="en-US" sz="900" dirty="0"/>
          </a:p>
        </p:txBody>
      </p:sp>
      <p:sp>
        <p:nvSpPr>
          <p:cNvPr id="34" name="Bent Arrow 33"/>
          <p:cNvSpPr/>
          <p:nvPr/>
        </p:nvSpPr>
        <p:spPr>
          <a:xfrm rot="5400000">
            <a:off x="1786292" y="267896"/>
            <a:ext cx="914400" cy="2523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 flipV="1">
            <a:off x="5335764" y="-68836"/>
            <a:ext cx="914400" cy="31968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1200" y="1013996"/>
            <a:ext cx="649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Write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8291" y="997119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6200000">
            <a:off x="5365542" y="1910699"/>
            <a:ext cx="914400" cy="3209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3680996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Snip Single Corner Rectangle 39"/>
          <p:cNvSpPr/>
          <p:nvPr/>
        </p:nvSpPr>
        <p:spPr>
          <a:xfrm>
            <a:off x="2911976" y="2075330"/>
            <a:ext cx="715263" cy="9144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  <a:br>
              <a:rPr lang="en-US" sz="1200" dirty="0" smtClean="0"/>
            </a:br>
            <a:r>
              <a:rPr lang="en-US" sz="1200" dirty="0" smtClean="0"/>
              <a:t>DOG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2)</a:t>
            </a:r>
            <a:endParaRPr lang="en-US" sz="900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3909569" y="2075330"/>
            <a:ext cx="715263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FISH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1)</a:t>
            </a:r>
            <a:endParaRPr lang="en-US" sz="900" dirty="0"/>
          </a:p>
        </p:txBody>
      </p:sp>
      <p:sp>
        <p:nvSpPr>
          <p:cNvPr id="42" name="Circular Arrow 41"/>
          <p:cNvSpPr/>
          <p:nvPr/>
        </p:nvSpPr>
        <p:spPr>
          <a:xfrm rot="10800000" flipH="1">
            <a:off x="2324426" y="2136501"/>
            <a:ext cx="1905000" cy="1853846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7000" y="2093734"/>
            <a:ext cx="99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Tempdb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Version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904354"/>
            <a:ext cx="6858000" cy="1295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Isolation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 flipV="1">
            <a:off x="2744964" y="-50432"/>
            <a:ext cx="914400" cy="31968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7491" y="1015523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>
            <a:off x="3661920" y="1976234"/>
            <a:ext cx="914400" cy="3209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2338" y="3757196"/>
            <a:ext cx="601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1318769" y="2093734"/>
            <a:ext cx="715263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FISH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1)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093734"/>
            <a:ext cx="99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Tempdb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Version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2256537" y="2093734"/>
            <a:ext cx="715263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DOG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2)</a:t>
            </a:r>
            <a:endParaRPr lang="en-US" sz="900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3208202" y="2102664"/>
            <a:ext cx="715263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FISH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Ver</a:t>
            </a:r>
            <a:r>
              <a:rPr lang="en-US" sz="1200" dirty="0" smtClean="0"/>
              <a:t> 3)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95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to check</a:t>
            </a:r>
          </a:p>
          <a:p>
            <a:pPr lvl="1"/>
            <a:r>
              <a:rPr lang="en-US" dirty="0" smtClean="0"/>
              <a:t>Version store size</a:t>
            </a:r>
          </a:p>
          <a:p>
            <a:pPr lvl="1"/>
            <a:r>
              <a:rPr lang="en-US" dirty="0" smtClean="0"/>
              <a:t>Long running version store transactions</a:t>
            </a:r>
          </a:p>
          <a:p>
            <a:pPr lvl="1"/>
            <a:r>
              <a:rPr lang="en-US" dirty="0" smtClean="0"/>
              <a:t>Version generation and cleanup rate</a:t>
            </a:r>
            <a:endParaRPr lang="en-US" dirty="0"/>
          </a:p>
          <a:p>
            <a:r>
              <a:rPr lang="en-US" dirty="0"/>
              <a:t>How often</a:t>
            </a:r>
          </a:p>
          <a:p>
            <a:pPr lvl="1"/>
            <a:r>
              <a:rPr lang="en-US" dirty="0"/>
              <a:t>Continuously </a:t>
            </a:r>
            <a:r>
              <a:rPr lang="en-US" dirty="0" smtClean="0"/>
              <a:t>with snapshot isolation workload</a:t>
            </a:r>
          </a:p>
          <a:p>
            <a:pPr lvl="1"/>
            <a:r>
              <a:rPr lang="en-US" dirty="0" smtClean="0"/>
              <a:t>Otherwise, check with space available check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Version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sys.dm_db_file_space_usage</a:t>
            </a:r>
            <a:endParaRPr lang="en-US" sz="2400" dirty="0" smtClean="0"/>
          </a:p>
          <a:p>
            <a:pPr lvl="1"/>
            <a:r>
              <a:rPr lang="en-US" sz="2000" dirty="0" err="1" smtClean="0"/>
              <a:t>version_store_reserved_page_count</a:t>
            </a:r>
            <a:endParaRPr lang="en-US" sz="2000" dirty="0" smtClean="0"/>
          </a:p>
          <a:p>
            <a:r>
              <a:rPr lang="en-US" sz="2400" dirty="0" err="1" smtClean="0"/>
              <a:t>sys.dm_tran_active_snapshot_database_transactions</a:t>
            </a:r>
            <a:endParaRPr lang="en-US" sz="2400" dirty="0" smtClean="0"/>
          </a:p>
          <a:p>
            <a:r>
              <a:rPr lang="en-US" sz="2400" dirty="0" err="1"/>
              <a:t>sys.dm_os_performance_counters</a:t>
            </a:r>
            <a:endParaRPr lang="en-US" sz="2400" dirty="0"/>
          </a:p>
          <a:p>
            <a:pPr lvl="1"/>
            <a:r>
              <a:rPr lang="en-US" sz="2000" dirty="0"/>
              <a:t>Version Generation rate (KB/s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Version Cleanup rate (KB/s)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Space Usage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33037"/>
              </p:ext>
            </p:extLst>
          </p:nvPr>
        </p:nvGraphicFramePr>
        <p:xfrm>
          <a:off x="0" y="971550"/>
          <a:ext cx="9144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7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temporary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Recreated on server restart</a:t>
            </a:r>
          </a:p>
          <a:p>
            <a:pPr lvl="1"/>
            <a:r>
              <a:rPr lang="en-US" dirty="0" smtClean="0"/>
              <a:t>Reverts to last configured size</a:t>
            </a:r>
          </a:p>
          <a:p>
            <a:pPr lvl="1"/>
            <a:r>
              <a:rPr lang="en-US" dirty="0" smtClean="0"/>
              <a:t>Populated with contents of model database</a:t>
            </a:r>
          </a:p>
          <a:p>
            <a:r>
              <a:rPr lang="en-US" dirty="0" smtClean="0"/>
              <a:t>Does not run recovery</a:t>
            </a:r>
          </a:p>
          <a:p>
            <a:pPr lvl="1"/>
            <a:r>
              <a:rPr lang="en-US" dirty="0" smtClean="0"/>
              <a:t>Everything in </a:t>
            </a:r>
            <a:r>
              <a:rPr lang="en-US" dirty="0" err="1" smtClean="0"/>
              <a:t>tempdb</a:t>
            </a:r>
            <a:r>
              <a:rPr lang="en-US" dirty="0" smtClean="0"/>
              <a:t> is, well, temporary!</a:t>
            </a:r>
          </a:p>
        </p:txBody>
      </p:sp>
    </p:spTree>
    <p:extLst>
      <p:ext uri="{BB962C8B-B14F-4D97-AF65-F5344CB8AC3E}">
        <p14:creationId xmlns:p14="http://schemas.microsoft.com/office/powerpoint/2010/main" val="20210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r>
              <a:rPr lang="en-US" dirty="0" smtClean="0"/>
              <a:t> Spills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85800" y="1123950"/>
            <a:ext cx="21336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1047750"/>
            <a:ext cx="4572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2147161"/>
            <a:ext cx="4572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213961"/>
            <a:ext cx="4572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 rot="5400000">
            <a:off x="6362700" y="1619250"/>
            <a:ext cx="723900" cy="952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6362700" y="2709943"/>
            <a:ext cx="723900" cy="952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Space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check</a:t>
            </a:r>
          </a:p>
          <a:p>
            <a:pPr lvl="1"/>
            <a:r>
              <a:rPr lang="en-US" dirty="0" smtClean="0"/>
              <a:t>Heavy use of </a:t>
            </a:r>
            <a:r>
              <a:rPr lang="en-US" dirty="0" err="1" smtClean="0"/>
              <a:t>tempdb</a:t>
            </a:r>
            <a:r>
              <a:rPr lang="en-US" dirty="0" smtClean="0"/>
              <a:t> by user sessions</a:t>
            </a:r>
            <a:endParaRPr lang="en-US" dirty="0"/>
          </a:p>
          <a:p>
            <a:r>
              <a:rPr lang="en-US" dirty="0"/>
              <a:t>How often</a:t>
            </a:r>
          </a:p>
          <a:p>
            <a:pPr lvl="1"/>
            <a:r>
              <a:rPr lang="en-US" dirty="0" smtClean="0"/>
              <a:t>Continuously if tuning workload</a:t>
            </a:r>
          </a:p>
          <a:p>
            <a:pPr lvl="1"/>
            <a:r>
              <a:rPr lang="en-US" dirty="0" smtClean="0"/>
              <a:t>Otherwise, daily spot checks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Session Space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tempdb.sys.dm_db_session_space_usage</a:t>
            </a:r>
            <a:r>
              <a:rPr lang="en-US" dirty="0"/>
              <a:t> </a:t>
            </a:r>
          </a:p>
          <a:p>
            <a:r>
              <a:rPr lang="en-US" dirty="0" err="1"/>
              <a:t>tempdb.sys.dm_db_task_space_usage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r>
              <a:rPr lang="en-US" dirty="0" smtClean="0"/>
              <a:t> Issues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7934102"/>
              </p:ext>
            </p:extLst>
          </p:nvPr>
        </p:nvGraphicFramePr>
        <p:xfrm>
          <a:off x="2362200" y="1276350"/>
          <a:ext cx="4343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6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819150"/>
            <a:ext cx="7772400" cy="1021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b="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vicky.harp@idera.com</a:t>
            </a:r>
          </a:p>
          <a:p>
            <a:r>
              <a:rPr lang="en-US" dirty="0" smtClean="0"/>
              <a:t>http://community.idera.com</a:t>
            </a:r>
          </a:p>
          <a:p>
            <a:endParaRPr lang="en-US" dirty="0" smtClean="0"/>
          </a:p>
          <a:p>
            <a:r>
              <a:rPr lang="en-US" dirty="0" smtClean="0"/>
              <a:t>Q&amp;A Coming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monitor </a:t>
            </a:r>
            <a:r>
              <a:rPr lang="en-US" dirty="0" err="1"/>
              <a:t>tempdb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42074"/>
              </p:ext>
            </p:extLst>
          </p:nvPr>
        </p:nvGraphicFramePr>
        <p:xfrm>
          <a:off x="0" y="971550"/>
          <a:ext cx="9144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7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r>
              <a:rPr lang="en-US" dirty="0" smtClean="0"/>
              <a:t> Issues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1237966"/>
              </p:ext>
            </p:extLst>
          </p:nvPr>
        </p:nvGraphicFramePr>
        <p:xfrm>
          <a:off x="2362200" y="1276350"/>
          <a:ext cx="4343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2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Space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</a:p>
          <a:p>
            <a:pPr lvl="1"/>
            <a:r>
              <a:rPr lang="en-US" dirty="0" smtClean="0"/>
              <a:t>One 8 MB data file on the C: drive</a:t>
            </a:r>
          </a:p>
          <a:p>
            <a:pPr lvl="1"/>
            <a:r>
              <a:rPr lang="en-US" dirty="0" smtClean="0"/>
              <a:t>One 1 MB log file on the C: drive</a:t>
            </a:r>
          </a:p>
          <a:p>
            <a:pPr lvl="1"/>
            <a:r>
              <a:rPr lang="en-US" dirty="0" smtClean="0"/>
              <a:t>10% </a:t>
            </a:r>
            <a:r>
              <a:rPr lang="en-US" dirty="0" err="1" smtClean="0"/>
              <a:t>autogrow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5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Space and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  <a:p>
            <a:pPr lvl="1"/>
            <a:r>
              <a:rPr lang="en-US" dirty="0"/>
              <a:t>One 8 MB data file on the C: drive</a:t>
            </a:r>
          </a:p>
          <a:p>
            <a:pPr lvl="1"/>
            <a:r>
              <a:rPr lang="en-US" dirty="0"/>
              <a:t>One 1 </a:t>
            </a:r>
            <a:r>
              <a:rPr lang="en-US" dirty="0" smtClean="0"/>
              <a:t>MB </a:t>
            </a:r>
            <a:r>
              <a:rPr lang="en-US" dirty="0"/>
              <a:t>log file on the C: drive</a:t>
            </a:r>
          </a:p>
          <a:p>
            <a:pPr lvl="1"/>
            <a:r>
              <a:rPr lang="en-US" dirty="0"/>
              <a:t>10% </a:t>
            </a:r>
            <a:r>
              <a:rPr lang="en-US" dirty="0" err="1"/>
              <a:t>autogrow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1295400" y="1657350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828800" y="1635981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257800" y="1632999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885122" y="2160933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1371600" y="2626581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029200" y="2160933"/>
            <a:ext cx="609600" cy="838200"/>
          </a:xfrm>
          <a:prstGeom prst="mathMultiply">
            <a:avLst>
              <a:gd name="adj1" fmla="val 113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Space and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  <a:p>
            <a:pPr lvl="1"/>
            <a:r>
              <a:rPr lang="en-US" dirty="0" smtClean="0"/>
              <a:t>Multiple pre-sized data files on a non-system drive</a:t>
            </a:r>
          </a:p>
          <a:p>
            <a:pPr lvl="1"/>
            <a:r>
              <a:rPr lang="en-US" dirty="0" smtClean="0"/>
              <a:t>One pre-sized </a:t>
            </a:r>
            <a:r>
              <a:rPr lang="en-US" dirty="0"/>
              <a:t>log file on </a:t>
            </a:r>
            <a:r>
              <a:rPr lang="en-US" dirty="0" smtClean="0"/>
              <a:t>a non-system drive</a:t>
            </a:r>
            <a:endParaRPr lang="en-US" dirty="0"/>
          </a:p>
          <a:p>
            <a:pPr lvl="1"/>
            <a:r>
              <a:rPr lang="en-US" dirty="0" smtClean="0"/>
              <a:t>Fixed size </a:t>
            </a:r>
            <a:r>
              <a:rPr lang="en-US" dirty="0" err="1" smtClean="0"/>
              <a:t>autogrow</a:t>
            </a:r>
            <a:r>
              <a:rPr lang="en-US" dirty="0" smtClean="0"/>
              <a:t> as a last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ra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Geek Sync_Outline</Template>
  <TotalTime>8745</TotalTime>
  <Words>854</Words>
  <Application>Microsoft Office PowerPoint</Application>
  <PresentationFormat>On-screen Show (16:9)</PresentationFormat>
  <Paragraphs>356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Idera_template_v2</vt:lpstr>
      <vt:lpstr>Understanding and        Monitoring Tempdb</vt:lpstr>
      <vt:lpstr>About Me – Vicky Harp</vt:lpstr>
      <vt:lpstr>What is tempdb?</vt:lpstr>
      <vt:lpstr>How temporary is it?</vt:lpstr>
      <vt:lpstr>Why monitor tempdb?</vt:lpstr>
      <vt:lpstr>Tempdb Issues</vt:lpstr>
      <vt:lpstr>File Space and Topology</vt:lpstr>
      <vt:lpstr>File Space and Topology</vt:lpstr>
      <vt:lpstr>File Space and Topology</vt:lpstr>
      <vt:lpstr>What Size Files?</vt:lpstr>
      <vt:lpstr>File Space and Topology</vt:lpstr>
      <vt:lpstr>File Space and Topology</vt:lpstr>
      <vt:lpstr>Monitoring Files</vt:lpstr>
      <vt:lpstr>DEMO</vt:lpstr>
      <vt:lpstr>SQL Server Allocation 101</vt:lpstr>
      <vt:lpstr>SQL Server Allocation 101</vt:lpstr>
      <vt:lpstr>Pages and Records</vt:lpstr>
      <vt:lpstr>Pages and Extents</vt:lpstr>
      <vt:lpstr>Mixed and Dedicated Extents</vt:lpstr>
      <vt:lpstr>GAM Intervals</vt:lpstr>
      <vt:lpstr>PFS Intervals</vt:lpstr>
      <vt:lpstr>Allocation Process</vt:lpstr>
      <vt:lpstr>Allocation Page Contention</vt:lpstr>
      <vt:lpstr>Allocation Page Contention</vt:lpstr>
      <vt:lpstr>Proportional Fill</vt:lpstr>
      <vt:lpstr>Proportional Fill</vt:lpstr>
      <vt:lpstr>File Configuration</vt:lpstr>
      <vt:lpstr>Number of Files</vt:lpstr>
      <vt:lpstr>Trace Flags and SQL 2016</vt:lpstr>
      <vt:lpstr>Contention</vt:lpstr>
      <vt:lpstr>Monitoring Contention</vt:lpstr>
      <vt:lpstr>DEMO</vt:lpstr>
      <vt:lpstr>Blocking</vt:lpstr>
      <vt:lpstr>PowerPoint Presentation</vt:lpstr>
      <vt:lpstr>Snapshot Isolation</vt:lpstr>
      <vt:lpstr>Version Store</vt:lpstr>
      <vt:lpstr>Monitoring Version Store</vt:lpstr>
      <vt:lpstr>DEMO</vt:lpstr>
      <vt:lpstr>Session Space Usage</vt:lpstr>
      <vt:lpstr>Tempdb Spills</vt:lpstr>
      <vt:lpstr>Session Space Usage</vt:lpstr>
      <vt:lpstr>Monitor Session Space Used</vt:lpstr>
      <vt:lpstr>DEMO</vt:lpstr>
      <vt:lpstr>Tempdb Issues</vt:lpstr>
      <vt:lpstr>Thank you! </vt:lpstr>
    </vt:vector>
  </TitlesOfParts>
  <Company>BBS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Tempdb</dc:title>
  <dc:creator>Vicky Harp</dc:creator>
  <cp:lastModifiedBy>Vicky Harp</cp:lastModifiedBy>
  <cp:revision>52</cp:revision>
  <dcterms:created xsi:type="dcterms:W3CDTF">2015-02-25T21:03:30Z</dcterms:created>
  <dcterms:modified xsi:type="dcterms:W3CDTF">2015-06-03T15:51:38Z</dcterms:modified>
</cp:coreProperties>
</file>