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138039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138039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1380395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1380395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01380395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01380395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3de7003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3de7003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de7003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de70037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3de70037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3de70037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0138039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0138039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01380395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01380395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0138039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0138039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01380395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01380395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3de7003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3de7003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0138039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0138039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0138039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0138039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Neural Networks Basics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Semana 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6250" y="4694375"/>
            <a:ext cx="61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Alida Zárate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D7173FE-DE2E-A1C2-8B8E-5EA02A5FEE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</a:t>
            </a:fld>
            <a:endParaRPr lang="es-41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00" y="594286"/>
            <a:ext cx="8320601" cy="39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6BCB9DD-4B8C-DCE5-5CA8-9AED258BA1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10</a:t>
            </a:fld>
            <a:endParaRPr lang="es-419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750"/>
            <a:ext cx="9144000" cy="47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EB9BE6-67ED-F2D9-7061-119FC69DC2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11</a:t>
            </a:fld>
            <a:endParaRPr lang="es-41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00" y="860825"/>
            <a:ext cx="8839199" cy="2253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09493FE-E85A-97AD-F768-E1846444FC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12</a:t>
            </a:fld>
            <a:endParaRPr lang="es-41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" y="1409700"/>
            <a:ext cx="911542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398500" y="3350275"/>
            <a:ext cx="147600" cy="169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787E62-EDE2-1F81-EF54-BB2F02B4EC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13</a:t>
            </a:fld>
            <a:endParaRPr lang="es-41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Próxima clase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Gradient Descent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Derivatives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More Derivative Examples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5ED097B-F7CC-AB63-733B-30E9026DA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14</a:t>
            </a:fld>
            <a:endParaRPr lang="es-41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0" y="438425"/>
            <a:ext cx="8455601" cy="38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EF4732F-7B1A-AF66-E1FB-57F439B821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</a:t>
            </a:fld>
            <a:endParaRPr lang="es-41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36"/>
            <a:ext cx="9143998" cy="51162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150DD00-45A0-5F07-9BAA-E044E8A17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3</a:t>
            </a:fld>
            <a:endParaRPr lang="es-41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892"/>
            <a:ext cx="9144000" cy="50757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5193876-6289-5B7D-1B8F-4A3D0E9D5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4</a:t>
            </a:fld>
            <a:endParaRPr lang="es-41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648200"/>
            <a:ext cx="8406150" cy="40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FD5AB57-A7B2-8DBE-52C6-5B32FA690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5</a:t>
            </a:fld>
            <a:endParaRPr lang="es-41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17"/>
            <a:ext cx="9144000" cy="51062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95EC020-1153-33B9-2DFD-9CA5F00AA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6</a:t>
            </a:fld>
            <a:endParaRPr lang="es-41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24" y="509200"/>
            <a:ext cx="4792474" cy="37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5409175" y="339750"/>
            <a:ext cx="3615900" cy="2232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Hacer un clasificador con el que podamos introducir una imagen representada por el vector “</a:t>
            </a:r>
            <a:r>
              <a:rPr lang="es-419" sz="1900" i="1"/>
              <a:t>x”</a:t>
            </a:r>
            <a:r>
              <a:rPr lang="es-419" sz="1900"/>
              <a:t> y predecir si la probabilidad de que “</a:t>
            </a:r>
            <a:r>
              <a:rPr lang="es-419" sz="18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ŷ</a:t>
            </a:r>
            <a:r>
              <a:rPr lang="es-419" sz="1900" i="1"/>
              <a:t>”</a:t>
            </a:r>
            <a:r>
              <a:rPr lang="es-419" sz="1900"/>
              <a:t> corresponda a 1 o 0, dada las características del vector “</a:t>
            </a:r>
            <a:r>
              <a:rPr lang="es-419" sz="1900" i="1"/>
              <a:t>x”</a:t>
            </a:r>
            <a:endParaRPr sz="1900" i="1"/>
          </a:p>
        </p:txBody>
      </p:sp>
      <p:sp>
        <p:nvSpPr>
          <p:cNvPr id="94" name="Google Shape;94;p19"/>
          <p:cNvSpPr txBox="1"/>
          <p:nvPr/>
        </p:nvSpPr>
        <p:spPr>
          <a:xfrm>
            <a:off x="5409175" y="2742300"/>
            <a:ext cx="3579000" cy="240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¿Cómo vamos a hacer que la regresión logística  haga una buena estimación de la probabilidad de que “</a:t>
            </a:r>
            <a:r>
              <a:rPr lang="es-419" sz="1800" i="1" dirty="0"/>
              <a:t>y”</a:t>
            </a:r>
            <a:r>
              <a:rPr lang="es-419" sz="1800" dirty="0"/>
              <a:t> sea igual a 1?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highlight>
                  <a:srgbClr val="FFE599"/>
                </a:highlight>
              </a:rPr>
              <a:t>Aprender los parámetros </a:t>
            </a:r>
            <a:r>
              <a:rPr lang="es-419" sz="1800" dirty="0" err="1">
                <a:highlight>
                  <a:srgbClr val="FFE599"/>
                </a:highlight>
              </a:rPr>
              <a:t>W´s</a:t>
            </a:r>
            <a:r>
              <a:rPr lang="es-419" sz="1800" dirty="0">
                <a:highlight>
                  <a:srgbClr val="FFE599"/>
                </a:highlight>
              </a:rPr>
              <a:t> y b</a:t>
            </a:r>
            <a:endParaRPr sz="1800" dirty="0">
              <a:highlight>
                <a:srgbClr val="FFE59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(definir una función costo)</a:t>
            </a:r>
            <a:endParaRPr sz="1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66BA31-D9F4-B338-8A58-D720A9B57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7</a:t>
            </a:fld>
            <a:endParaRPr lang="es-41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r="64541" b="22624"/>
          <a:stretch/>
        </p:blipFill>
        <p:spPr>
          <a:xfrm>
            <a:off x="152400" y="200525"/>
            <a:ext cx="4419602" cy="31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203175" y="1197650"/>
            <a:ext cx="1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254025" y="2844200"/>
            <a:ext cx="211200" cy="1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54025" y="2424275"/>
            <a:ext cx="211200" cy="1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77825" y="2004338"/>
            <a:ext cx="211200" cy="1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177825" y="1584413"/>
            <a:ext cx="211200" cy="1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CEA1CA3-51BC-21F3-32B4-7401BFE00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8</a:t>
            </a:fld>
            <a:endParaRPr lang="es-419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r="62404"/>
          <a:stretch/>
        </p:blipFill>
        <p:spPr>
          <a:xfrm>
            <a:off x="152400" y="216575"/>
            <a:ext cx="4770824" cy="40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250900" y="2900125"/>
            <a:ext cx="147600" cy="1770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F8AF15F-46FF-2AFD-F6F6-B1D1FB63E9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9</a:t>
            </a:fld>
            <a:endParaRPr lang="es-41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110</Words>
  <Application>Microsoft Office PowerPoint</Application>
  <PresentationFormat>Presentación en pantalla (16:9)</PresentationFormat>
  <Paragraphs>28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Roboto</vt:lpstr>
      <vt:lpstr>Arial</vt:lpstr>
      <vt:lpstr>Simple Light</vt:lpstr>
      <vt:lpstr>Neural Networks Basics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Próxima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Basics</dc:title>
  <cp:lastModifiedBy>aLy LeE</cp:lastModifiedBy>
  <cp:revision>1</cp:revision>
  <dcterms:modified xsi:type="dcterms:W3CDTF">2022-09-07T05:56:25Z</dcterms:modified>
</cp:coreProperties>
</file>