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10">
  <p:sldMasterIdLst>
    <p:sldMasterId id="2147483648" r:id="rId1"/>
  </p:sldMasterIdLst>
  <p:notesMasterIdLst>
    <p:notesMasterId r:id="rId4"/>
  </p:notesMasterIdLst>
  <p:sldIdLst>
    <p:sldId id="285" r:id="rId2"/>
    <p:sldId id="287" r:id="rId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41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0"/>
    <p:restoredTop sz="82647" autoAdjust="0"/>
  </p:normalViewPr>
  <p:slideViewPr>
    <p:cSldViewPr snapToGrid="0" snapToObjects="1">
      <p:cViewPr varScale="1">
        <p:scale>
          <a:sx n="95" d="100"/>
          <a:sy n="95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F50AA-F66A-F140-99DA-9F4EA1F18879}" type="datetimeFigureOut">
              <a:rPr lang="en-PT" smtClean="0"/>
              <a:t>02/19/2022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8D639-8919-6549-BBA6-1071585EF3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720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297E-E1B1-B044-99E4-34F22E2D9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FD82-28D2-9540-847B-E02C7F9E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2516-49CE-6B4B-83E9-86CBBA43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64970" cy="365125"/>
          </a:xfrm>
        </p:spPr>
        <p:txBody>
          <a:bodyPr/>
          <a:lstStyle/>
          <a:p>
            <a:fld id="{4DA6A862-A0BD-0448-A2BF-24882E79AE8A}" type="datetime1">
              <a:rPr lang="en-US" smtClean="0"/>
              <a:t>2/19/2022</a:t>
            </a:fld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5194-A80E-364F-9CF7-0EB395BA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9830" y="6356350"/>
            <a:ext cx="1283970" cy="365125"/>
          </a:xfrm>
        </p:spPr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A904C8-6833-AD43-BE5F-25BA7A5F2E54}"/>
              </a:ext>
            </a:extLst>
          </p:cNvPr>
          <p:cNvSpPr txBox="1">
            <a:spLocks/>
          </p:cNvSpPr>
          <p:nvPr userDrawn="1"/>
        </p:nvSpPr>
        <p:spPr>
          <a:xfrm>
            <a:off x="3527360" y="6388989"/>
            <a:ext cx="5137279" cy="310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Sistemas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Eletrónicos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para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Conversão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Controlo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Potência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77F6-FA65-9B43-ACE5-287E8E03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5A5DD-170F-B245-810C-9BD5C5C4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0B35-5D78-DE45-9A5C-A448758D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EF81-47A6-A145-A571-CAE5B9DF7575}" type="datetime1">
              <a:rPr lang="en-US" smtClean="0"/>
              <a:t>2/19/2022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5F14-3BF1-7347-9092-4112AA66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57F1-CDF2-264C-AC0C-CC1C4D7A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646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DDAE-7FF3-0C41-95F4-29E25F6AB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E4C6F-0277-5148-8B9C-284CB7E3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0A2D-7899-B841-9220-21E559C1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DAA-C944-CB49-96F4-487EF10BBB3C}" type="datetime1">
              <a:rPr lang="en-US" smtClean="0"/>
              <a:t>2/19/2022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7762-BAFB-E64A-AE1E-6796A0CE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93BA-4420-E04E-B031-826C47A5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880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721A5-513E-534B-8FE8-C3DE89887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" y="19050"/>
            <a:ext cx="12115800" cy="68199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2516-49CE-6B4B-83E9-86CBBA43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5982346"/>
            <a:ext cx="2059983" cy="739129"/>
          </a:xfrm>
        </p:spPr>
        <p:txBody>
          <a:bodyPr/>
          <a:lstStyle/>
          <a:p>
            <a:fld id="{4DA6A862-A0BD-0448-A2BF-24882E79AE8A}" type="datetime1">
              <a:rPr lang="en-US" smtClean="0"/>
              <a:t>2/19/2022</a:t>
            </a:fld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5194-A80E-364F-9CF7-0EB395BA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9830" y="6356350"/>
            <a:ext cx="1283970" cy="365125"/>
          </a:xfrm>
        </p:spPr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EA4B3E4-F7E5-2545-A708-910FDC5492B7}"/>
              </a:ext>
            </a:extLst>
          </p:cNvPr>
          <p:cNvSpPr txBox="1">
            <a:spLocks/>
          </p:cNvSpPr>
          <p:nvPr userDrawn="1"/>
        </p:nvSpPr>
        <p:spPr>
          <a:xfrm>
            <a:off x="10925174" y="635635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0AF898F8-6365-DC43-BAB0-5204DACA5100}" type="slidenum">
              <a:rPr lang="en-PT" smtClean="0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‹#›</a:t>
            </a:fld>
            <a:endParaRPr lang="en-PT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06C32-81CC-274F-8BB2-1FC466BFE8AA}"/>
              </a:ext>
            </a:extLst>
          </p:cNvPr>
          <p:cNvSpPr/>
          <p:nvPr userDrawn="1"/>
        </p:nvSpPr>
        <p:spPr>
          <a:xfrm>
            <a:off x="0" y="6028841"/>
            <a:ext cx="6292312" cy="82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857B31-FF6A-5E4A-A011-0B4FB33D6A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488" y="6117471"/>
            <a:ext cx="330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1BB9-8C11-654D-BDE2-BF95FD31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83738"/>
            <a:ext cx="6408420" cy="439039"/>
          </a:xfrm>
        </p:spPr>
        <p:txBody>
          <a:bodyPr>
            <a:noAutofit/>
          </a:bodyPr>
          <a:lstStyle>
            <a:lvl1pPr>
              <a:defRPr sz="2400">
                <a:solidFill>
                  <a:srgbClr val="A5411F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68B7-353D-0D45-B10F-7C2137AD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7579-2A50-9B41-B0AE-40EE9D35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AE3F-0196-E945-9ABE-FAEFF2AA0B7D}" type="datetime1">
              <a:rPr lang="en-US" smtClean="0"/>
              <a:t>2/19/2022</a:t>
            </a:fld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8C01-3F88-8E48-B83D-D3A51569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E40599-1238-2448-A1DB-26722150C3FF}"/>
              </a:ext>
            </a:extLst>
          </p:cNvPr>
          <p:cNvSpPr txBox="1">
            <a:spLocks/>
          </p:cNvSpPr>
          <p:nvPr userDrawn="1"/>
        </p:nvSpPr>
        <p:spPr>
          <a:xfrm>
            <a:off x="3527360" y="6388989"/>
            <a:ext cx="5137279" cy="310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>
                <a:solidFill>
                  <a:schemeClr val="tx1"/>
                </a:solidFill>
              </a:rPr>
              <a:t>LETI-SISEM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2A339-BF16-4A49-BE35-B2ED0F6CF1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1015" y="6221412"/>
            <a:ext cx="3302000" cy="635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EA5364-70DC-1246-A2C2-5864789D4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59" y="480573"/>
            <a:ext cx="5269865" cy="43903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94F51D-5C04-B94D-9CBC-8EDFF579ADBF}"/>
              </a:ext>
            </a:extLst>
          </p:cNvPr>
          <p:cNvCxnSpPr>
            <a:cxnSpLocks/>
          </p:cNvCxnSpPr>
          <p:nvPr userDrawn="1"/>
        </p:nvCxnSpPr>
        <p:spPr>
          <a:xfrm>
            <a:off x="485918" y="896687"/>
            <a:ext cx="5052142" cy="0"/>
          </a:xfrm>
          <a:prstGeom prst="line">
            <a:avLst/>
          </a:prstGeom>
          <a:ln w="15875">
            <a:solidFill>
              <a:srgbClr val="A54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BAA-DF6D-9F41-ACC0-EE0C8E33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7CDA-19E4-A641-89D4-C206BFCE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C273-29CF-7544-BC4E-C26D72EE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21A8-1606-7641-9665-0CB37380A930}" type="datetime1">
              <a:rPr lang="en-US" smtClean="0"/>
              <a:t>2/19/2022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AC31-34EC-1042-B685-E8C50EAB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3EFD-D915-0F40-A175-6FCE842B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6357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8765-DAEE-D148-A96E-929C0D9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1787-C309-5547-8B08-DABD4734B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29CE-9495-4548-A5B6-730C21D5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D977-89C2-5741-8964-C1566E26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5F3-B2C0-3F45-B0CD-00D0E427E12F}" type="datetime1">
              <a:rPr lang="en-US" smtClean="0"/>
              <a:t>2/19/2022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7D1DE-008E-9247-88D1-EA9E83D2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AD358-3A44-4743-AC7A-52AD0D7C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5811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9CEA-56BF-8A40-B3E1-41773992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DB78-8E45-444B-B3C1-C19BFECF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4E39C-8428-694A-A936-76DBEE79F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8C5BA-21AF-8C46-9E53-79D0CBF26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CAB1D-1A8D-B942-967F-7DA55256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A21A-C78F-9346-A489-F444ED6A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58B-7B2D-304F-86AF-6C469DE3272B}" type="datetime1">
              <a:rPr lang="en-US" smtClean="0"/>
              <a:t>2/19/2022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CAC52-C2D1-0C48-8B47-AD6380CB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608BB-F718-B948-A975-0D64645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2640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4ADD-853B-5E40-BF7A-BE096CC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CD962-5231-F843-8080-51927FF0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7D64-3BDD-8D40-AC7E-47A6473BD88D}" type="datetime1">
              <a:rPr lang="en-US" smtClean="0"/>
              <a:t>2/19/2022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CDA39-9D31-8146-A689-FECFCA8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A777F-0624-5449-868A-BA1A013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3595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D1436-7945-364F-862A-A8D8D31A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9AC2-837D-3A41-8A01-3B7A37BD91B2}" type="datetime1">
              <a:rPr lang="en-US" smtClean="0"/>
              <a:t>2/19/2022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08AC2-0037-694F-9946-1CCA9B5E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35A4E-B9A1-A84E-8D26-2BE525DC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107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23A8-73AD-9145-86CF-5FCDED0D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E8FE-254F-944B-B412-B616E91E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72DCB-6453-3C4A-8136-6712DA2B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93D8-F134-724D-A999-E48AB093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3FF7-18D7-4E49-BA9B-999A5CE13360}" type="datetime1">
              <a:rPr lang="en-US" smtClean="0"/>
              <a:t>2/19/2022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2C97-126A-5B42-96E1-D6D4C1E3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1317-8502-B04B-9C47-8B455F8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398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2F42-22A8-D04D-A394-26B50AE7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40072-31FE-5D4D-B79A-E5ADA7E9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D99C7-E5EA-FE4C-A16A-881D0152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AB25A-270B-AD43-BA1D-DF9AD02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77E7-49D3-0243-A4F5-467C6740CC84}" type="datetime1">
              <a:rPr lang="en-US" smtClean="0"/>
              <a:t>2/19/2022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2C2A2-DC79-A347-BB77-5AD60308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1167-8C0A-F848-B255-AF32009E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515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C95FD-7CA4-7B44-AC8C-D364A8FE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34A1-7975-F848-BEBF-F1CAC946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9C84-7F1D-5B4C-AB43-E25D57925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4460-C01E-5845-8192-68E9E5A059DE}" type="datetime1">
              <a:rPr lang="en-US" smtClean="0"/>
              <a:t>2/19/2022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7151-5DA4-0E4D-A248-4B68B30DC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A3F8-A18B-0B47-96C1-B41B666C2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4463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40DC-6B66-3645-88ED-C66E8B2E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pPr/>
              <a:t>1</a:t>
            </a:fld>
            <a:endParaRPr lang="en-PT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9B5A52-3441-2E4D-B7E7-73F9B0C72656}"/>
              </a:ext>
            </a:extLst>
          </p:cNvPr>
          <p:cNvSpPr txBox="1">
            <a:spLocks/>
          </p:cNvSpPr>
          <p:nvPr/>
        </p:nvSpPr>
        <p:spPr>
          <a:xfrm>
            <a:off x="804672" y="4007689"/>
            <a:ext cx="4167376" cy="1155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Luís Encerrabodes – lce@isep.ipp.pt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Ricardo Gonçalves – @isep.ipp.pt</a:t>
            </a:r>
            <a:endParaRPr lang="en-PT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Rui Brito                  – rmb@isep.ipp.pt</a:t>
            </a:r>
            <a:endParaRPr lang="en-PT" sz="2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7F0A46E-73A1-7A44-AAF4-759BF5CAB681}"/>
              </a:ext>
            </a:extLst>
          </p:cNvPr>
          <p:cNvSpPr txBox="1">
            <a:spLocks/>
          </p:cNvSpPr>
          <p:nvPr/>
        </p:nvSpPr>
        <p:spPr>
          <a:xfrm>
            <a:off x="804672" y="5513084"/>
            <a:ext cx="4167376" cy="438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Março</a:t>
            </a:r>
            <a:r>
              <a:rPr lang="en-PT" sz="2000" dirty="0">
                <a:solidFill>
                  <a:schemeClr val="bg1"/>
                </a:solidFill>
              </a:rPr>
              <a:t> 202</a:t>
            </a:r>
            <a:r>
              <a:rPr lang="en-GB" sz="2000" dirty="0">
                <a:solidFill>
                  <a:schemeClr val="bg1"/>
                </a:solidFill>
              </a:rPr>
              <a:t>2</a:t>
            </a:r>
            <a:endParaRPr lang="en-PT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AC204-EC6F-46DB-9B85-4BBF16911D25}"/>
              </a:ext>
            </a:extLst>
          </p:cNvPr>
          <p:cNvSpPr txBox="1"/>
          <p:nvPr/>
        </p:nvSpPr>
        <p:spPr>
          <a:xfrm>
            <a:off x="1143000" y="1719347"/>
            <a:ext cx="60985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Sistemas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Embebidos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LETI-SISEM  </a:t>
            </a:r>
          </a:p>
        </p:txBody>
      </p:sp>
      <p:pic>
        <p:nvPicPr>
          <p:cNvPr id="5122" name="Picture 2" descr="XMC4200 Platform2Go Kit - Infineon Technologies | Mouser">
            <a:extLst>
              <a:ext uri="{FF2B5EF4-FFF2-40B4-BE49-F238E27FC236}">
                <a16:creationId xmlns:a16="http://schemas.microsoft.com/office/drawing/2014/main" id="{A52DD2EE-B444-4F9E-959D-303B7A80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757" y="2270026"/>
            <a:ext cx="3981452" cy="289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9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B7562E-2E87-448E-BD3A-488256D2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3957F8-E921-4057-B5C4-9840F006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9B0ED-074A-4E4B-A201-06EAA2C4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2</a:t>
            </a:fld>
            <a:endParaRPr lang="en-P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302DED-B2EF-4214-B678-6631169F88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10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37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Conversores dc/dc</dc:title>
  <dc:creator>Abel António Ferreira</dc:creator>
  <cp:lastModifiedBy>Luís  Encerrabodes</cp:lastModifiedBy>
  <cp:revision>107</cp:revision>
  <dcterms:created xsi:type="dcterms:W3CDTF">2020-02-19T16:33:33Z</dcterms:created>
  <dcterms:modified xsi:type="dcterms:W3CDTF">2022-02-19T15:55:46Z</dcterms:modified>
</cp:coreProperties>
</file>