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3" r:id="rId8"/>
    <p:sldId id="264" r:id="rId9"/>
    <p:sldId id="265" r:id="rId10"/>
    <p:sldId id="266" r:id="rId11"/>
    <p:sldId id="267" r:id="rId12"/>
    <p:sldId id="279" r:id="rId13"/>
    <p:sldId id="268" r:id="rId14"/>
    <p:sldId id="280"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p:normalViewPr>
  <p:slideViewPr>
    <p:cSldViewPr>
      <p:cViewPr varScale="1">
        <p:scale>
          <a:sx n="72" d="100"/>
          <a:sy n="72" d="100"/>
        </p:scale>
        <p:origin x="1326" y="66"/>
      </p:cViewPr>
      <p:guideLst>
        <p:guide orient="horz" pos="2160"/>
        <p:guide pos="2880"/>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C540FA9-B2B0-4CBC-A0AD-57E7810E5887}" type="datetimeFigureOut">
              <a:rPr lang="es-ES" smtClean="0"/>
              <a:t>11/05/2021</a:t>
            </a:fld>
            <a:endParaRPr lang="es-ES"/>
          </a:p>
        </p:txBody>
      </p:sp>
      <p:sp>
        <p:nvSpPr>
          <p:cNvPr id="5" name="Footer Placeholder 4"/>
          <p:cNvSpPr>
            <a:spLocks noGrp="1"/>
          </p:cNvSpPr>
          <p:nvPr>
            <p:ph type="ftr" sz="quarter" idx="11"/>
          </p:nvPr>
        </p:nvSpPr>
        <p:spPr/>
        <p:txBody>
          <a:bodyPr/>
          <a:lstStyle/>
          <a:p>
            <a:endParaRPr lang="es-E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CA93356-5FBA-4B2B-A09A-3D137E37F2E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C540FA9-B2B0-4CBC-A0AD-57E7810E5887}" type="datetimeFigureOut">
              <a:rPr lang="es-ES" smtClean="0"/>
              <a:t>11/05/2021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CA93356-5FBA-4B2B-A09A-3D137E37F2E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C540FA9-B2B0-4CBC-A0AD-57E7810E5887}" type="datetimeFigureOut">
              <a:rPr lang="es-ES" smtClean="0"/>
              <a:t>11/05/2021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CA93356-5FBA-4B2B-A09A-3D137E37F2E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540FA9-B2B0-4CBC-A0AD-57E7810E5887}" type="datetimeFigureOut">
              <a:rPr lang="es-ES" smtClean="0"/>
              <a:t>11/05/2021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CA93356-5FBA-4B2B-A09A-3D137E37F2E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7" name="Date Placeholder 6"/>
          <p:cNvSpPr>
            <a:spLocks noGrp="1"/>
          </p:cNvSpPr>
          <p:nvPr>
            <p:ph type="dt" sz="half" idx="10"/>
          </p:nvPr>
        </p:nvSpPr>
        <p:spPr/>
        <p:txBody>
          <a:bodyPr/>
          <a:lstStyle/>
          <a:p>
            <a:fld id="{4C540FA9-B2B0-4CBC-A0AD-57E7810E5887}" type="datetimeFigureOut">
              <a:rPr lang="es-ES" smtClean="0"/>
              <a:t>11/05/2021</a:t>
            </a:fld>
            <a:endParaRPr lang="es-ES"/>
          </a:p>
        </p:txBody>
      </p:sp>
      <p:sp>
        <p:nvSpPr>
          <p:cNvPr id="8" name="Slide Number Placeholder 7"/>
          <p:cNvSpPr>
            <a:spLocks noGrp="1"/>
          </p:cNvSpPr>
          <p:nvPr>
            <p:ph type="sldNum" sz="quarter" idx="11"/>
          </p:nvPr>
        </p:nvSpPr>
        <p:spPr/>
        <p:txBody>
          <a:bodyPr/>
          <a:lstStyle/>
          <a:p>
            <a:fld id="{6CA93356-5FBA-4B2B-A09A-3D137E37F2EC}"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C540FA9-B2B0-4CBC-A0AD-57E7810E5887}" type="datetimeFigureOut">
              <a:rPr lang="es-ES" smtClean="0"/>
              <a:t>11/05/2021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CA93356-5FBA-4B2B-A09A-3D137E37F2E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s-ES"/>
              <a:t>Haga clic para modificar el estilo de texto del patrón</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C540FA9-B2B0-4CBC-A0AD-57E7810E5887}" type="datetimeFigureOut">
              <a:rPr lang="es-ES" smtClean="0"/>
              <a:t>11/05/2021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CA93356-5FBA-4B2B-A09A-3D137E37F2E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4C540FA9-B2B0-4CBC-A0AD-57E7810E5887}" type="datetimeFigureOut">
              <a:rPr lang="es-ES" smtClean="0"/>
              <a:t>11/05/2021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CA93356-5FBA-4B2B-A09A-3D137E37F2E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40FA9-B2B0-4CBC-A0AD-57E7810E5887}" type="datetimeFigureOut">
              <a:rPr lang="es-ES" smtClean="0"/>
              <a:t>11/05/2021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CA93356-5FBA-4B2B-A09A-3D137E37F2E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C540FA9-B2B0-4CBC-A0AD-57E7810E5887}" type="datetimeFigureOut">
              <a:rPr lang="es-ES" smtClean="0"/>
              <a:t>11/05/2021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CA93356-5FBA-4B2B-A09A-3D137E37F2EC}" type="slidenum">
              <a:rPr lang="es-ES" smtClean="0"/>
              <a:t>‹Nº›</a:t>
            </a:fld>
            <a:endParaRPr lang="es-ES"/>
          </a:p>
        </p:txBody>
      </p:sp>
      <p:sp>
        <p:nvSpPr>
          <p:cNvPr id="8" name="Title 7"/>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C540FA9-B2B0-4CBC-A0AD-57E7810E5887}" type="datetimeFigureOut">
              <a:rPr lang="es-ES" smtClean="0"/>
              <a:t>11/05/2021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CA93356-5FBA-4B2B-A09A-3D137E37F2EC}" type="slidenum">
              <a:rPr lang="es-ES" smtClean="0"/>
              <a:t>‹Nº›</a:t>
            </a:fld>
            <a:endParaRPr lang="es-E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s-ES"/>
              <a:t>Haga clic para modificar el estilo de título del patrón</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C540FA9-B2B0-4CBC-A0AD-57E7810E5887}" type="datetimeFigureOut">
              <a:rPr lang="es-ES" smtClean="0"/>
              <a:t>11/05/2021</a:t>
            </a:fld>
            <a:endParaRPr lang="es-E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s-E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6CA93356-5FBA-4B2B-A09A-3D137E37F2EC}" type="slidenum">
              <a:rPr lang="es-ES" smtClean="0"/>
              <a:t>‹Nº›</a:t>
            </a:fld>
            <a:endParaRPr lang="es-E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0" y="2780928"/>
            <a:ext cx="78843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0" y="1196752"/>
            <a:ext cx="78843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CuadroTexto"/>
          <p:cNvSpPr txBox="1"/>
          <p:nvPr/>
        </p:nvSpPr>
        <p:spPr>
          <a:xfrm>
            <a:off x="5841578" y="116632"/>
            <a:ext cx="3106941" cy="461665"/>
          </a:xfrm>
          <a:prstGeom prst="rect">
            <a:avLst/>
          </a:prstGeom>
          <a:noFill/>
        </p:spPr>
        <p:txBody>
          <a:bodyPr wrap="none" rtlCol="0">
            <a:spAutoFit/>
          </a:bodyPr>
          <a:lstStyle/>
          <a:p>
            <a:pPr algn="r"/>
            <a:r>
              <a:rPr lang="es-ES" sz="2400" b="1" dirty="0">
                <a:solidFill>
                  <a:srgbClr val="00B050"/>
                </a:solidFill>
              </a:rPr>
              <a:t>LINKED IDENTITIES</a:t>
            </a:r>
          </a:p>
        </p:txBody>
      </p:sp>
      <p:sp>
        <p:nvSpPr>
          <p:cNvPr id="5" name="4 CuadroTexto"/>
          <p:cNvSpPr txBox="1"/>
          <p:nvPr/>
        </p:nvSpPr>
        <p:spPr>
          <a:xfrm>
            <a:off x="323529" y="1196752"/>
            <a:ext cx="7560840" cy="4755661"/>
          </a:xfrm>
          <a:prstGeom prst="rect">
            <a:avLst/>
          </a:prstGeom>
          <a:noFill/>
        </p:spPr>
        <p:txBody>
          <a:bodyPr wrap="square" rtlCol="0">
            <a:spAutoFit/>
          </a:bodyPr>
          <a:lstStyle/>
          <a:p>
            <a:pPr algn="just"/>
            <a:r>
              <a:rPr lang="es-ES" b="1" dirty="0">
                <a:solidFill>
                  <a:schemeClr val="bg1"/>
                </a:solidFill>
              </a:rPr>
              <a:t>THE COMMISSION</a:t>
            </a:r>
          </a:p>
          <a:p>
            <a:pPr algn="just"/>
            <a:endParaRPr lang="es-ES" b="1" dirty="0"/>
          </a:p>
          <a:p>
            <a:pPr algn="just">
              <a:lnSpc>
                <a:spcPct val="150000"/>
              </a:lnSpc>
            </a:pPr>
            <a:r>
              <a:rPr lang="es-ES" b="1" dirty="0">
                <a:solidFill>
                  <a:srgbClr val="00B050"/>
                </a:solidFill>
              </a:rPr>
              <a:t>	</a:t>
            </a:r>
            <a:r>
              <a:rPr kumimoji="0" lang="es-MX" altLang="es-MX" sz="1600" b="1" i="0" u="none" strike="noStrike" cap="none" normalizeH="0" baseline="0" dirty="0" err="1">
                <a:ln>
                  <a:noFill/>
                </a:ln>
                <a:solidFill>
                  <a:srgbClr val="222222"/>
                </a:solidFill>
                <a:effectLst/>
              </a:rPr>
              <a:t>Design</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enduring</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associated</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identities</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for</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three</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companies</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belonging</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to</a:t>
            </a:r>
            <a:r>
              <a:rPr kumimoji="0" lang="es-MX" altLang="es-MX" sz="1600" b="1" i="0" u="none" strike="noStrike" cap="none" normalizeH="0" baseline="0" dirty="0">
                <a:ln>
                  <a:noFill/>
                </a:ln>
                <a:solidFill>
                  <a:srgbClr val="222222"/>
                </a:solidFill>
                <a:effectLst/>
              </a:rPr>
              <a:t> Grupo Vernon</a:t>
            </a:r>
            <a:r>
              <a:rPr kumimoji="0" lang="es-MX" altLang="es-MX" sz="1600" b="1" i="0" u="none" strike="noStrike" cap="none" normalizeH="0" baseline="0" dirty="0">
                <a:ln>
                  <a:noFill/>
                </a:ln>
                <a:solidFill>
                  <a:schemeClr val="tx1"/>
                </a:solidFill>
                <a:effectLst/>
              </a:rPr>
              <a:t> </a:t>
            </a:r>
          </a:p>
          <a:p>
            <a:pPr algn="just"/>
            <a:endParaRPr lang="es-ES" b="1" dirty="0"/>
          </a:p>
          <a:p>
            <a:pPr algn="just"/>
            <a:r>
              <a:rPr lang="es-ES" b="1" dirty="0">
                <a:solidFill>
                  <a:schemeClr val="bg1"/>
                </a:solidFill>
              </a:rPr>
              <a:t>INSTRUCCIONES DEL ENCARGO</a:t>
            </a:r>
          </a:p>
          <a:p>
            <a:pPr algn="just"/>
            <a:endParaRPr lang="es-ES" b="1" dirty="0"/>
          </a:p>
          <a:p>
            <a:pPr marL="285750" indent="-285750" algn="just">
              <a:buFont typeface="Arial" panose="020B0604020202020204" pitchFamily="34" charset="0"/>
              <a:buChar char="•"/>
            </a:pPr>
            <a:r>
              <a:rPr lang="es-ES" b="1" dirty="0">
                <a:solidFill>
                  <a:srgbClr val="00B050"/>
                </a:solidFill>
              </a:rPr>
              <a:t>Target</a:t>
            </a:r>
          </a:p>
          <a:p>
            <a:pPr algn="just">
              <a:lnSpc>
                <a:spcPct val="150000"/>
              </a:lnSpc>
            </a:pPr>
            <a:r>
              <a:rPr lang="en-US" dirty="0"/>
              <a:t>	</a:t>
            </a:r>
            <a:r>
              <a:rPr lang="en-US" sz="1600" b="1" dirty="0"/>
              <a:t>Grupo Vernon´s target market</a:t>
            </a:r>
            <a:r>
              <a:rPr lang="en-US" sz="1600" b="1" i="0" dirty="0">
                <a:solidFill>
                  <a:srgbClr val="222222"/>
                </a:solidFill>
                <a:effectLst/>
              </a:rPr>
              <a:t> is made up of environmentally 	conscious consumers of travel experiences. Grupo Vernon’s 	client gives priority to controlling the environmental impact of the 	consumption and 	service it receives above its cost. The emphasis 	on the ecological issue will make consumers feel good about 	choosing the group companies</a:t>
            </a:r>
            <a:r>
              <a:rPr lang="en-US" sz="1600" b="0" i="0" dirty="0">
                <a:solidFill>
                  <a:srgbClr val="222222"/>
                </a:solidFill>
                <a:effectLst/>
                <a:latin typeface="arial" panose="020B0604020202020204" pitchFamily="34" charset="0"/>
              </a:rPr>
              <a:t>.</a:t>
            </a:r>
            <a:endParaRPr lang="es-ES" b="1" dirty="0">
              <a:solidFill>
                <a:srgbClr val="00B050"/>
              </a:solidFill>
            </a:endParaRPr>
          </a:p>
        </p:txBody>
      </p:sp>
    </p:spTree>
    <p:extLst>
      <p:ext uri="{BB962C8B-B14F-4D97-AF65-F5344CB8AC3E}">
        <p14:creationId xmlns:p14="http://schemas.microsoft.com/office/powerpoint/2010/main" val="84800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1196752"/>
            <a:ext cx="78843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CuadroTexto"/>
          <p:cNvSpPr txBox="1"/>
          <p:nvPr/>
        </p:nvSpPr>
        <p:spPr>
          <a:xfrm>
            <a:off x="5841578" y="116632"/>
            <a:ext cx="3106941" cy="461665"/>
          </a:xfrm>
          <a:prstGeom prst="rect">
            <a:avLst/>
          </a:prstGeom>
          <a:noFill/>
        </p:spPr>
        <p:txBody>
          <a:bodyPr wrap="none" rtlCol="0">
            <a:spAutoFit/>
          </a:bodyPr>
          <a:lstStyle/>
          <a:p>
            <a:pPr algn="r"/>
            <a:r>
              <a:rPr lang="es-ES" sz="2400" b="1" dirty="0">
                <a:solidFill>
                  <a:srgbClr val="00B050"/>
                </a:solidFill>
              </a:rPr>
              <a:t>LINKED IDENTITIES</a:t>
            </a:r>
          </a:p>
        </p:txBody>
      </p:sp>
      <p:sp>
        <p:nvSpPr>
          <p:cNvPr id="5" name="4 CuadroTexto"/>
          <p:cNvSpPr txBox="1"/>
          <p:nvPr/>
        </p:nvSpPr>
        <p:spPr>
          <a:xfrm>
            <a:off x="323529" y="1196752"/>
            <a:ext cx="7560840" cy="2307491"/>
          </a:xfrm>
          <a:prstGeom prst="rect">
            <a:avLst/>
          </a:prstGeom>
          <a:noFill/>
        </p:spPr>
        <p:txBody>
          <a:bodyPr wrap="square" rtlCol="0">
            <a:spAutoFit/>
          </a:bodyPr>
          <a:lstStyle/>
          <a:p>
            <a:pPr algn="just"/>
            <a:r>
              <a:rPr lang="es-ES" b="1" dirty="0">
                <a:solidFill>
                  <a:schemeClr val="bg1"/>
                </a:solidFill>
              </a:rPr>
              <a:t>METHODOLOGY</a:t>
            </a:r>
          </a:p>
          <a:p>
            <a:pPr algn="just"/>
            <a:endParaRPr lang="es-ES" b="1" dirty="0"/>
          </a:p>
          <a:p>
            <a:pPr algn="just"/>
            <a:r>
              <a:rPr lang="es-ES" b="1" dirty="0" err="1">
                <a:solidFill>
                  <a:srgbClr val="00B050"/>
                </a:solidFill>
              </a:rPr>
              <a:t>Prototyping</a:t>
            </a:r>
            <a:endParaRPr lang="es-ES" b="1" dirty="0">
              <a:solidFill>
                <a:srgbClr val="00B050"/>
              </a:solidFill>
            </a:endParaRPr>
          </a:p>
          <a:p>
            <a:pPr algn="just"/>
            <a:endParaRPr lang="es-ES" b="1" dirty="0">
              <a:solidFill>
                <a:srgbClr val="00B050"/>
              </a:solidFill>
            </a:endParaRPr>
          </a:p>
          <a:p>
            <a:pPr algn="just">
              <a:lnSpc>
                <a:spcPct val="150000"/>
              </a:lnSpc>
            </a:pPr>
            <a:r>
              <a:rPr lang="es-ES" b="1" dirty="0">
                <a:solidFill>
                  <a:srgbClr val="00B050"/>
                </a:solidFill>
              </a:rPr>
              <a:t>	</a:t>
            </a:r>
            <a:r>
              <a:rPr kumimoji="0" lang="es-MX" altLang="es-MX" sz="1600" b="1" i="0" u="none" strike="noStrike" cap="none" normalizeH="0" baseline="0" dirty="0">
                <a:ln>
                  <a:noFill/>
                </a:ln>
                <a:solidFill>
                  <a:srgbClr val="222222"/>
                </a:solidFill>
                <a:effectLst/>
                <a:latin typeface="Arial Narrow" panose="020B0606020202030204" pitchFamily="34" charset="0"/>
              </a:rPr>
              <a:t>Once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sketches </a:t>
            </a:r>
            <a:r>
              <a:rPr kumimoji="0" lang="es-MX" altLang="es-MX" sz="1600" b="1" i="0" u="none" strike="noStrike" cap="none" normalizeH="0" baseline="0" dirty="0" err="1">
                <a:ln>
                  <a:noFill/>
                </a:ln>
                <a:solidFill>
                  <a:srgbClr val="222222"/>
                </a:solidFill>
                <a:effectLst/>
                <a:latin typeface="Arial Narrow" panose="020B0606020202030204" pitchFamily="34" charset="0"/>
              </a:rPr>
              <a:t>have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been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worked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meet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two</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three</a:t>
            </a:r>
            <a:r>
              <a:rPr kumimoji="0" lang="es-MX" altLang="es-MX" sz="1600" b="1" i="0" u="none" strike="noStrike" cap="none" normalizeH="0" baseline="0" dirty="0">
                <a:ln>
                  <a:noFill/>
                </a:ln>
                <a:solidFill>
                  <a:srgbClr val="222222"/>
                </a:solidFill>
                <a:effectLst/>
                <a:latin typeface="Arial Narrow" panose="020B0606020202030204" pitchFamily="34" charset="0"/>
              </a:rPr>
              <a:t>- dimensional </a:t>
            </a:r>
            <a:r>
              <a:rPr kumimoji="0" lang="es-MX" altLang="es-MX" sz="1600" b="1" i="0" u="none" strike="noStrike" cap="none" normalizeH="0" baseline="0" dirty="0" err="1">
                <a:ln>
                  <a:noFill/>
                </a:ln>
                <a:solidFill>
                  <a:srgbClr val="222222"/>
                </a:solidFill>
                <a:effectLst/>
                <a:latin typeface="Arial Narrow" panose="020B0606020202030204" pitchFamily="34" charset="0"/>
              </a:rPr>
              <a:t>requirements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those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with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greatest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potential</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should</a:t>
            </a:r>
            <a:r>
              <a:rPr kumimoji="0" lang="es-MX" altLang="es-MX" sz="1600" b="1" i="0" u="none" strike="noStrike" cap="none" normalizeH="0" baseline="0" dirty="0">
                <a:ln>
                  <a:noFill/>
                </a:ln>
                <a:solidFill>
                  <a:srgbClr val="222222"/>
                </a:solidFill>
                <a:effectLst/>
                <a:latin typeface="Arial Narrow" panose="020B0606020202030204" pitchFamily="34" charset="0"/>
              </a:rPr>
              <a:t> be </a:t>
            </a:r>
            <a:r>
              <a:rPr kumimoji="0" lang="es-MX" altLang="es-MX" sz="1600" b="1" i="0" u="none" strike="noStrike" cap="none" normalizeH="0" baseline="0" dirty="0" err="1">
                <a:ln>
                  <a:noFill/>
                </a:ln>
                <a:solidFill>
                  <a:srgbClr val="222222"/>
                </a:solidFill>
                <a:effectLst/>
                <a:latin typeface="Arial Narrow" panose="020B0606020202030204" pitchFamily="34" charset="0"/>
              </a:rPr>
              <a:t>evaluated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necessary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carry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out</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field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study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focus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group</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surveys</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check</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all</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reactions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proposed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designs</a:t>
            </a:r>
            <a:r>
              <a:rPr kumimoji="0" lang="es-MX" altLang="es-MX" sz="1600" b="1" i="0" u="none" strike="noStrike" cap="none" normalizeH="0" baseline="0" dirty="0">
                <a:ln>
                  <a:noFill/>
                </a:ln>
                <a:solidFill>
                  <a:srgbClr val="222222"/>
                </a:solidFill>
                <a:effectLst/>
                <a:latin typeface="Arial Narrow" panose="020B0606020202030204" pitchFamily="34" charset="0"/>
              </a:rPr>
              <a:t>.</a:t>
            </a:r>
            <a:r>
              <a:rPr kumimoji="0" lang="es-MX" altLang="es-MX" sz="1600" b="1" i="0" u="none" strike="noStrike" cap="none" normalizeH="0" baseline="0" dirty="0">
                <a:ln>
                  <a:noFill/>
                </a:ln>
                <a:solidFill>
                  <a:schemeClr val="tx1"/>
                </a:solidFill>
                <a:effectLst/>
                <a:latin typeface="Arial Narrow" panose="020B0606020202030204" pitchFamily="34" charset="0"/>
              </a:rPr>
              <a:t> </a:t>
            </a:r>
          </a:p>
        </p:txBody>
      </p:sp>
    </p:spTree>
    <p:extLst>
      <p:ext uri="{BB962C8B-B14F-4D97-AF65-F5344CB8AC3E}">
        <p14:creationId xmlns:p14="http://schemas.microsoft.com/office/powerpoint/2010/main" val="103341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1196752"/>
            <a:ext cx="78843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CuadroTexto"/>
          <p:cNvSpPr txBox="1"/>
          <p:nvPr/>
        </p:nvSpPr>
        <p:spPr>
          <a:xfrm>
            <a:off x="5841578" y="116632"/>
            <a:ext cx="3106941" cy="461665"/>
          </a:xfrm>
          <a:prstGeom prst="rect">
            <a:avLst/>
          </a:prstGeom>
          <a:noFill/>
        </p:spPr>
        <p:txBody>
          <a:bodyPr wrap="none" rtlCol="0">
            <a:spAutoFit/>
          </a:bodyPr>
          <a:lstStyle/>
          <a:p>
            <a:pPr algn="r"/>
            <a:r>
              <a:rPr lang="es-ES" sz="2400" b="1" dirty="0">
                <a:solidFill>
                  <a:srgbClr val="00B050"/>
                </a:solidFill>
              </a:rPr>
              <a:t>LINKED IDENTITIES</a:t>
            </a:r>
          </a:p>
        </p:txBody>
      </p:sp>
      <p:sp>
        <p:nvSpPr>
          <p:cNvPr id="5" name="4 CuadroTexto"/>
          <p:cNvSpPr txBox="1"/>
          <p:nvPr/>
        </p:nvSpPr>
        <p:spPr>
          <a:xfrm>
            <a:off x="323529" y="1196752"/>
            <a:ext cx="7560840" cy="2445991"/>
          </a:xfrm>
          <a:prstGeom prst="rect">
            <a:avLst/>
          </a:prstGeom>
          <a:noFill/>
        </p:spPr>
        <p:txBody>
          <a:bodyPr wrap="square" rtlCol="0">
            <a:spAutoFit/>
          </a:bodyPr>
          <a:lstStyle/>
          <a:p>
            <a:pPr algn="just"/>
            <a:r>
              <a:rPr lang="es-ES" b="1" dirty="0">
                <a:solidFill>
                  <a:schemeClr val="bg1"/>
                </a:solidFill>
              </a:rPr>
              <a:t>ENFORCEMENT</a:t>
            </a:r>
          </a:p>
          <a:p>
            <a:pPr algn="just"/>
            <a:endParaRPr lang="es-ES" b="1" dirty="0"/>
          </a:p>
          <a:p>
            <a:pPr lvl="1" algn="just" eaLnBrk="0" fontAlgn="base" hangingPunct="0">
              <a:lnSpc>
                <a:spcPct val="150000"/>
              </a:lnSpc>
              <a:spcBef>
                <a:spcPct val="0"/>
              </a:spcBef>
              <a:spcAft>
                <a:spcPct val="0"/>
              </a:spcAft>
            </a:pPr>
            <a:r>
              <a:rPr kumimoji="0" lang="es-MX" altLang="es-MX" sz="1600" b="1" i="0" u="none" strike="noStrike" cap="none" normalizeH="0" baseline="0" dirty="0" err="1">
                <a:ln>
                  <a:noFill/>
                </a:ln>
                <a:solidFill>
                  <a:srgbClr val="222222"/>
                </a:solidFill>
                <a:effectLst/>
                <a:latin typeface="Arial Narrow" panose="020B0606020202030204" pitchFamily="34" charset="0"/>
              </a:rPr>
              <a:t>Exposed</a:t>
            </a:r>
            <a:r>
              <a:rPr kumimoji="0" lang="es-MX" altLang="es-MX" sz="1600" b="1" i="0" u="none" strike="noStrike" cap="none" normalizeH="0" baseline="0" dirty="0">
                <a:ln>
                  <a:noFill/>
                </a:ln>
                <a:solidFill>
                  <a:srgbClr val="222222"/>
                </a:solidFill>
                <a:effectLst/>
                <a:latin typeface="Arial Narrow" panose="020B0606020202030204" pitchFamily="34" charset="0"/>
              </a:rPr>
              <a:t> in a portfolio, a </a:t>
            </a:r>
            <a:r>
              <a:rPr kumimoji="0" lang="es-MX" altLang="es-MX" sz="1600" b="1" i="0" u="none" strike="noStrike" cap="none" normalizeH="0" baseline="0" dirty="0" err="1">
                <a:ln>
                  <a:noFill/>
                </a:ln>
                <a:solidFill>
                  <a:srgbClr val="222222"/>
                </a:solidFill>
                <a:effectLst/>
                <a:latin typeface="Arial Narrow" panose="020B0606020202030204" pitchFamily="34" charset="0"/>
              </a:rPr>
              <a:t>corporate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palette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always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creates</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great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impression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due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great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integrated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display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entails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It</a:t>
            </a:r>
            <a:r>
              <a:rPr kumimoji="0" lang="es-MX" altLang="es-MX" sz="1600" b="1" i="0" u="none" strike="noStrike" cap="none" normalizeH="0" baseline="0" dirty="0">
                <a:ln>
                  <a:noFill/>
                </a:ln>
                <a:solidFill>
                  <a:srgbClr val="222222"/>
                </a:solidFill>
                <a:effectLst/>
                <a:latin typeface="Arial Narrow" panose="020B0606020202030204" pitchFamily="34" charset="0"/>
              </a:rPr>
              <a:t> shows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open-</a:t>
            </a:r>
            <a:r>
              <a:rPr kumimoji="0" lang="es-MX" altLang="es-MX" sz="1600" b="1" i="0" u="none" strike="noStrike" cap="none" normalizeH="0" baseline="0" dirty="0" err="1">
                <a:ln>
                  <a:noFill/>
                </a:ln>
                <a:solidFill>
                  <a:srgbClr val="222222"/>
                </a:solidFill>
                <a:effectLst/>
                <a:latin typeface="Arial Narrow" panose="020B0606020202030204" pitchFamily="34" charset="0"/>
              </a:rPr>
              <a:t>mindedness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design</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it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important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include</a:t>
            </a:r>
            <a:r>
              <a:rPr kumimoji="0" lang="es-MX" altLang="es-MX" sz="1600" b="1" i="0" u="none" strike="noStrike" cap="none" normalizeH="0" baseline="0" dirty="0">
                <a:ln>
                  <a:noFill/>
                </a:ln>
                <a:solidFill>
                  <a:srgbClr val="222222"/>
                </a:solidFill>
                <a:effectLst/>
                <a:latin typeface="Arial Narrow" panose="020B0606020202030204" pitchFamily="34" charset="0"/>
              </a:rPr>
              <a:t> 2d and 3D </a:t>
            </a:r>
            <a:r>
              <a:rPr kumimoji="0" lang="es-MX" altLang="es-MX" sz="1600" b="1" i="0" u="none" strike="noStrike" cap="none" normalizeH="0" baseline="0" dirty="0" err="1">
                <a:ln>
                  <a:noFill/>
                </a:ln>
                <a:solidFill>
                  <a:srgbClr val="222222"/>
                </a:solidFill>
                <a:effectLst/>
                <a:latin typeface="Arial Narrow" panose="020B0606020202030204" pitchFamily="34" charset="0"/>
              </a:rPr>
              <a:t>applications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not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only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prove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versatility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exhibited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proposals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but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also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illustrate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brand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values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shared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companies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belonging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holding.</a:t>
            </a:r>
            <a:r>
              <a:rPr kumimoji="0" lang="es-MX" altLang="es-MX" sz="1600" b="1" i="0" u="none" strike="noStrike" cap="none" normalizeH="0" baseline="0" dirty="0">
                <a:ln>
                  <a:noFill/>
                </a:ln>
                <a:solidFill>
                  <a:schemeClr val="tx1"/>
                </a:solidFill>
                <a:effectLst/>
                <a:latin typeface="Arial Narrow" panose="020B0606020202030204" pitchFamily="34" charset="0"/>
              </a:rPr>
              <a:t> </a:t>
            </a:r>
          </a:p>
        </p:txBody>
      </p:sp>
    </p:spTree>
    <p:extLst>
      <p:ext uri="{BB962C8B-B14F-4D97-AF65-F5344CB8AC3E}">
        <p14:creationId xmlns:p14="http://schemas.microsoft.com/office/powerpoint/2010/main" val="3252992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1196752"/>
            <a:ext cx="78843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CuadroTexto"/>
          <p:cNvSpPr txBox="1"/>
          <p:nvPr/>
        </p:nvSpPr>
        <p:spPr>
          <a:xfrm>
            <a:off x="5841578" y="116632"/>
            <a:ext cx="3106941" cy="461665"/>
          </a:xfrm>
          <a:prstGeom prst="rect">
            <a:avLst/>
          </a:prstGeom>
          <a:noFill/>
        </p:spPr>
        <p:txBody>
          <a:bodyPr wrap="none" rtlCol="0">
            <a:spAutoFit/>
          </a:bodyPr>
          <a:lstStyle/>
          <a:p>
            <a:pPr algn="r"/>
            <a:r>
              <a:rPr lang="es-ES" sz="2400" b="1" dirty="0">
                <a:solidFill>
                  <a:srgbClr val="00B050"/>
                </a:solidFill>
              </a:rPr>
              <a:t>LINKED IDENTITIES</a:t>
            </a:r>
          </a:p>
        </p:txBody>
      </p:sp>
      <p:sp>
        <p:nvSpPr>
          <p:cNvPr id="5" name="4 CuadroTexto"/>
          <p:cNvSpPr txBox="1"/>
          <p:nvPr/>
        </p:nvSpPr>
        <p:spPr>
          <a:xfrm>
            <a:off x="323529" y="1196752"/>
            <a:ext cx="7560840" cy="5031314"/>
          </a:xfrm>
          <a:prstGeom prst="rect">
            <a:avLst/>
          </a:prstGeom>
          <a:noFill/>
        </p:spPr>
        <p:txBody>
          <a:bodyPr wrap="square" rtlCol="0">
            <a:spAutoFit/>
          </a:bodyPr>
          <a:lstStyle/>
          <a:p>
            <a:pPr algn="just"/>
            <a:r>
              <a:rPr lang="es-ES" b="1" dirty="0">
                <a:solidFill>
                  <a:schemeClr val="bg1"/>
                </a:solidFill>
              </a:rPr>
              <a:t>INSTRUCTIONS</a:t>
            </a:r>
          </a:p>
          <a:p>
            <a:pPr algn="just"/>
            <a:endParaRPr lang="es-ES" b="1" dirty="0"/>
          </a:p>
          <a:p>
            <a:pPr algn="just">
              <a:lnSpc>
                <a:spcPct val="150000"/>
              </a:lnSpc>
            </a:pPr>
            <a:r>
              <a:rPr lang="en-US" sz="1600" b="1" i="0" dirty="0">
                <a:effectLst/>
                <a:latin typeface="Arial Narrow" panose="020B0606020202030204" pitchFamily="34" charset="0"/>
              </a:rPr>
              <a:t>Develop a design </a:t>
            </a:r>
            <a:r>
              <a:rPr lang="en-US" sz="1600" b="1" i="1" dirty="0">
                <a:effectLst/>
                <a:latin typeface="Arial Narrow" panose="020B0606020202030204" pitchFamily="34" charset="0"/>
              </a:rPr>
              <a:t>brief</a:t>
            </a:r>
            <a:r>
              <a:rPr lang="en-US" sz="1600" b="1" i="0" dirty="0">
                <a:effectLst/>
                <a:latin typeface="Arial Narrow" panose="020B0606020202030204" pitchFamily="34" charset="0"/>
              </a:rPr>
              <a:t> for the solution of a project with a real client. For this, you must develop and deliver the brief which must contain at least the following points:</a:t>
            </a:r>
          </a:p>
          <a:p>
            <a:pPr lvl="1" algn="just">
              <a:lnSpc>
                <a:spcPct val="150000"/>
              </a:lnSpc>
              <a:buFont typeface="+mj-lt"/>
              <a:buAutoNum type="arabicPeriod"/>
            </a:pPr>
            <a:r>
              <a:rPr lang="en-US" sz="1600" b="1" i="0" dirty="0">
                <a:effectLst/>
                <a:latin typeface="Arial Narrow" panose="020B0606020202030204" pitchFamily="34" charset="0"/>
              </a:rPr>
              <a:t>Problem determination.</a:t>
            </a:r>
          </a:p>
          <a:p>
            <a:pPr lvl="1" algn="just">
              <a:lnSpc>
                <a:spcPct val="150000"/>
              </a:lnSpc>
              <a:buFont typeface="+mj-lt"/>
              <a:buAutoNum type="arabicPeriod"/>
            </a:pPr>
            <a:r>
              <a:rPr lang="en-US" sz="1600" b="1" i="0" dirty="0">
                <a:effectLst/>
                <a:latin typeface="Arial Narrow" panose="020B0606020202030204" pitchFamily="34" charset="0"/>
              </a:rPr>
              <a:t>Suggested solution methodology.</a:t>
            </a:r>
          </a:p>
          <a:p>
            <a:pPr lvl="1" algn="just">
              <a:lnSpc>
                <a:spcPct val="150000"/>
              </a:lnSpc>
              <a:buFont typeface="+mj-lt"/>
              <a:buAutoNum type="arabicPeriod"/>
            </a:pPr>
            <a:r>
              <a:rPr lang="en-US" sz="1600" b="1" i="0" dirty="0">
                <a:effectLst/>
                <a:latin typeface="Arial Narrow" panose="020B0606020202030204" pitchFamily="34" charset="0"/>
              </a:rPr>
              <a:t>Client background.</a:t>
            </a:r>
          </a:p>
          <a:p>
            <a:pPr lvl="1" algn="just">
              <a:lnSpc>
                <a:spcPct val="150000"/>
              </a:lnSpc>
              <a:buFont typeface="+mj-lt"/>
              <a:buAutoNum type="arabicPeriod"/>
            </a:pPr>
            <a:r>
              <a:rPr lang="en-US" sz="1600" b="1" i="0" dirty="0">
                <a:effectLst/>
                <a:latin typeface="Arial Narrow" panose="020B0606020202030204" pitchFamily="34" charset="0"/>
              </a:rPr>
              <a:t>Evaluation of the competitors.</a:t>
            </a:r>
          </a:p>
          <a:p>
            <a:pPr lvl="1" algn="just">
              <a:lnSpc>
                <a:spcPct val="150000"/>
              </a:lnSpc>
              <a:buFont typeface="+mj-lt"/>
              <a:buAutoNum type="arabicPeriod"/>
            </a:pPr>
            <a:r>
              <a:rPr lang="en-US" sz="1600" b="1" i="0" dirty="0">
                <a:effectLst/>
                <a:latin typeface="Arial Narrow" panose="020B0606020202030204" pitchFamily="34" charset="0"/>
              </a:rPr>
              <a:t>Determination of the target segment or final user.</a:t>
            </a:r>
          </a:p>
          <a:p>
            <a:pPr lvl="1" algn="just">
              <a:lnSpc>
                <a:spcPct val="150000"/>
              </a:lnSpc>
              <a:buFont typeface="+mj-lt"/>
              <a:buAutoNum type="arabicPeriod"/>
            </a:pPr>
            <a:r>
              <a:rPr lang="en-US" sz="1600" b="1" i="0" dirty="0">
                <a:effectLst/>
                <a:latin typeface="Arial Narrow" panose="020B0606020202030204" pitchFamily="34" charset="0"/>
              </a:rPr>
              <a:t>Design action proposal linked to the problem defined by the client.</a:t>
            </a:r>
          </a:p>
          <a:p>
            <a:pPr lvl="1" algn="just">
              <a:lnSpc>
                <a:spcPct val="150000"/>
              </a:lnSpc>
              <a:buFont typeface="+mj-lt"/>
              <a:buAutoNum type="arabicPeriod"/>
            </a:pPr>
            <a:r>
              <a:rPr lang="en-US" sz="1600" b="1" i="0" dirty="0">
                <a:effectLst/>
                <a:latin typeface="Arial Narrow" panose="020B0606020202030204" pitchFamily="34" charset="0"/>
              </a:rPr>
              <a:t>Objectives to achieve by the design pieces.</a:t>
            </a:r>
          </a:p>
          <a:p>
            <a:pPr lvl="1" algn="just">
              <a:lnSpc>
                <a:spcPct val="150000"/>
              </a:lnSpc>
              <a:buFont typeface="+mj-lt"/>
              <a:buAutoNum type="arabicPeriod"/>
            </a:pPr>
            <a:r>
              <a:rPr lang="en-US" sz="1600" b="1" i="0" dirty="0">
                <a:effectLst/>
                <a:latin typeface="Arial Narrow" panose="020B0606020202030204" pitchFamily="34" charset="0"/>
              </a:rPr>
              <a:t>Proposed methodology of result evaluation.</a:t>
            </a:r>
            <a:endParaRPr lang="en-US" sz="1600" b="1" dirty="0">
              <a:latin typeface="Arial Narrow" panose="020B0606020202030204" pitchFamily="34" charset="0"/>
            </a:endParaRPr>
          </a:p>
          <a:p>
            <a:pPr lvl="1" algn="just">
              <a:lnSpc>
                <a:spcPct val="150000"/>
              </a:lnSpc>
              <a:buFont typeface="+mj-lt"/>
              <a:buAutoNum type="arabicPeriod"/>
            </a:pPr>
            <a:endParaRPr lang="en-US" sz="1600" b="1" i="0" dirty="0">
              <a:effectLst/>
              <a:latin typeface="Arial Narrow" panose="020B0606020202030204" pitchFamily="34" charset="0"/>
            </a:endParaRPr>
          </a:p>
          <a:p>
            <a:pPr lvl="1" algn="ctr">
              <a:lnSpc>
                <a:spcPct val="150000"/>
              </a:lnSpc>
            </a:pPr>
            <a:r>
              <a:rPr lang="en-US" sz="1600" b="1" dirty="0">
                <a:latin typeface="Arial Narrow" panose="020B0606020202030204" pitchFamily="34" charset="0"/>
              </a:rPr>
              <a:t>--- ---</a:t>
            </a:r>
            <a:endParaRPr lang="en-US" sz="1600" b="1" i="0" dirty="0">
              <a:effectLst/>
              <a:latin typeface="Arial Narrow" panose="020B0606020202030204" pitchFamily="34" charset="0"/>
            </a:endParaRPr>
          </a:p>
        </p:txBody>
      </p:sp>
    </p:spTree>
    <p:extLst>
      <p:ext uri="{BB962C8B-B14F-4D97-AF65-F5344CB8AC3E}">
        <p14:creationId xmlns:p14="http://schemas.microsoft.com/office/powerpoint/2010/main" val="49092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1196752"/>
            <a:ext cx="78843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CuadroTexto"/>
          <p:cNvSpPr txBox="1"/>
          <p:nvPr/>
        </p:nvSpPr>
        <p:spPr>
          <a:xfrm>
            <a:off x="323529" y="1196752"/>
            <a:ext cx="7560840" cy="4585871"/>
          </a:xfrm>
          <a:prstGeom prst="rect">
            <a:avLst/>
          </a:prstGeom>
          <a:noFill/>
        </p:spPr>
        <p:txBody>
          <a:bodyPr wrap="square" rtlCol="0">
            <a:spAutoFit/>
          </a:bodyPr>
          <a:lstStyle/>
          <a:p>
            <a:pPr algn="just"/>
            <a:r>
              <a:rPr lang="es-ES" b="1" dirty="0">
                <a:solidFill>
                  <a:schemeClr val="bg1"/>
                </a:solidFill>
              </a:rPr>
              <a:t>GLOSSARY</a:t>
            </a:r>
          </a:p>
          <a:p>
            <a:pPr algn="just"/>
            <a:endParaRPr lang="es-ES" b="1"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err="1">
                <a:ln>
                  <a:noFill/>
                </a:ln>
                <a:solidFill>
                  <a:srgbClr val="222222"/>
                </a:solidFill>
                <a:effectLst/>
                <a:latin typeface="Arial Narrow" panose="020B0606020202030204" pitchFamily="34" charset="0"/>
              </a:rPr>
              <a:t>Alignment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arrangement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image</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text</a:t>
            </a:r>
            <a:r>
              <a:rPr kumimoji="0" lang="es-MX" altLang="es-MX" sz="1600" b="1" i="0" u="none" strike="noStrike" cap="none" normalizeH="0" baseline="0" dirty="0">
                <a:ln>
                  <a:noFill/>
                </a:ln>
                <a:solidFill>
                  <a:srgbClr val="222222"/>
                </a:solidFill>
                <a:effectLst/>
                <a:latin typeface="Arial Narrow" panose="020B0606020202030204" pitchFamily="34" charset="0"/>
              </a:rPr>
              <a:t> in a </a:t>
            </a:r>
            <a:r>
              <a:rPr kumimoji="0" lang="es-MX" altLang="es-MX" sz="1600" b="1" i="0" u="none" strike="noStrike" cap="none" normalizeH="0" baseline="0" dirty="0" err="1">
                <a:ln>
                  <a:noFill/>
                </a:ln>
                <a:solidFill>
                  <a:srgbClr val="222222"/>
                </a:solidFill>
                <a:effectLst/>
                <a:latin typeface="Arial Narrow" panose="020B0606020202030204" pitchFamily="34" charset="0"/>
              </a:rPr>
              <a:t>layout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generally</a:t>
            </a:r>
            <a:r>
              <a:rPr kumimoji="0" lang="es-MX" altLang="es-MX" sz="1600" b="1" i="0" u="none" strike="noStrike" cap="none" normalizeH="0" baseline="0" dirty="0">
                <a:ln>
                  <a:noFill/>
                </a:ln>
                <a:solidFill>
                  <a:srgbClr val="222222"/>
                </a:solidFill>
                <a:effectLst/>
                <a:latin typeface="Arial Narrow" panose="020B0606020202030204" pitchFamily="34" charset="0"/>
              </a:rPr>
              <a:t> in </a:t>
            </a:r>
            <a:r>
              <a:rPr kumimoji="0" lang="es-MX" altLang="es-MX" sz="1600" b="1" i="0" u="none" strike="noStrike" cap="none" normalizeH="0" baseline="0" dirty="0" err="1">
                <a:ln>
                  <a:noFill/>
                </a:ln>
                <a:solidFill>
                  <a:srgbClr val="222222"/>
                </a:solidFill>
                <a:effectLst/>
                <a:latin typeface="Arial Narrow" panose="020B0606020202030204" pitchFamily="34" charset="0"/>
              </a:rPr>
              <a:t>relation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left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right</a:t>
            </a:r>
            <a:r>
              <a:rPr kumimoji="0" lang="es-MX" altLang="es-MX" sz="1600" b="1" i="0" u="none" strike="noStrike" cap="none" normalizeH="0" baseline="0" dirty="0">
                <a:ln>
                  <a:noFill/>
                </a:ln>
                <a:solidFill>
                  <a:srgbClr val="222222"/>
                </a:solidFill>
                <a:effectLst/>
                <a:latin typeface="Arial Narrow" panose="020B0606020202030204" pitchFamily="34" charset="0"/>
              </a:rPr>
              <a:t>, center, top, </a:t>
            </a:r>
            <a:r>
              <a:rPr kumimoji="0" lang="es-MX" altLang="es-MX" sz="1600" b="1" i="0" u="none" strike="noStrike" cap="none" normalizeH="0" baseline="0" dirty="0" err="1">
                <a:ln>
                  <a:noFill/>
                </a:ln>
                <a:solidFill>
                  <a:srgbClr val="222222"/>
                </a:solidFill>
                <a:effectLst/>
                <a:latin typeface="Arial Narrow" panose="020B0606020202030204" pitchFamily="34" charset="0"/>
              </a:rPr>
              <a:t>or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bottom</a:t>
            </a:r>
            <a:r>
              <a:rPr kumimoji="0" lang="es-MX" altLang="es-MX" sz="1600" b="1" i="0" u="none" strike="noStrike" cap="none" normalizeH="0" baseline="0" dirty="0">
                <a:ln>
                  <a:noFill/>
                </a:ln>
                <a:solidFill>
                  <a:srgbClr val="222222"/>
                </a:solidFill>
                <a:effectLst/>
                <a:latin typeface="Arial Narrow" panose="020B0606020202030204" pitchFamily="34" charset="0"/>
              </a:rPr>
              <a:t> axis. Visual </a:t>
            </a:r>
            <a:r>
              <a:rPr kumimoji="0" lang="es-MX" altLang="es-MX" sz="1600" b="1" i="0" u="none" strike="noStrike" cap="none" normalizeH="0" baseline="0" dirty="0" err="1">
                <a:ln>
                  <a:noFill/>
                </a:ln>
                <a:solidFill>
                  <a:srgbClr val="222222"/>
                </a:solidFill>
                <a:effectLst/>
                <a:latin typeface="Arial Narrow" panose="020B0606020202030204" pitchFamily="34" charset="0"/>
              </a:rPr>
              <a:t>audit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evaluation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visual </a:t>
            </a:r>
            <a:r>
              <a:rPr kumimoji="0" lang="es-MX" altLang="es-MX" sz="1600" b="1" i="0" u="none" strike="noStrike" cap="none" normalizeH="0" baseline="0" dirty="0" err="1">
                <a:ln>
                  <a:noFill/>
                </a:ln>
                <a:solidFill>
                  <a:srgbClr val="222222"/>
                </a:solidFill>
                <a:effectLst/>
                <a:latin typeface="Arial Narrow" panose="020B0606020202030204" pitchFamily="34" charset="0"/>
              </a:rPr>
              <a:t>elements</a:t>
            </a:r>
            <a:endParaRPr lang="es-MX" altLang="es-MX" sz="1600" b="1" dirty="0">
              <a:solidFill>
                <a:srgbClr val="222222"/>
              </a:solidFill>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1600" b="1" i="0" u="none" strike="noStrike" cap="none" normalizeH="0" baseline="0" dirty="0">
              <a:ln>
                <a:noFill/>
              </a:ln>
              <a:solidFill>
                <a:srgbClr val="222222"/>
              </a:solidFill>
              <a:effectLst/>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a:ln>
                  <a:noFill/>
                </a:ln>
                <a:solidFill>
                  <a:srgbClr val="222222"/>
                </a:solidFill>
                <a:effectLst/>
                <a:latin typeface="Arial Narrow" panose="020B0606020202030204" pitchFamily="34" charset="0"/>
              </a:rPr>
              <a:t>Branding: </a:t>
            </a:r>
            <a:r>
              <a:rPr kumimoji="0" lang="es-MX" altLang="es-MX" sz="1600" b="1" i="0" u="none" strike="noStrike" cap="none" normalizeH="0" baseline="0" dirty="0" err="1">
                <a:ln>
                  <a:noFill/>
                </a:ln>
                <a:solidFill>
                  <a:srgbClr val="222222"/>
                </a:solidFill>
                <a:effectLst/>
                <a:latin typeface="Arial Narrow" panose="020B0606020202030204" pitchFamily="34" charset="0"/>
              </a:rPr>
              <a:t>application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distinctive</a:t>
            </a:r>
            <a:r>
              <a:rPr kumimoji="0" lang="es-MX" altLang="es-MX" sz="1600" b="1" i="0" u="none" strike="noStrike" cap="none" normalizeH="0" baseline="0" dirty="0">
                <a:ln>
                  <a:noFill/>
                </a:ln>
                <a:solidFill>
                  <a:srgbClr val="222222"/>
                </a:solidFill>
                <a:effectLst/>
                <a:latin typeface="Arial Narrow" panose="020B0606020202030204" pitchFamily="34" charset="0"/>
              </a:rPr>
              <a:t> logo and / </a:t>
            </a:r>
            <a:r>
              <a:rPr kumimoji="0" lang="es-MX" altLang="es-MX" sz="1600" b="1" i="0" u="none" strike="noStrike" cap="none" normalizeH="0" baseline="0" dirty="0" err="1">
                <a:ln>
                  <a:noFill/>
                </a:ln>
                <a:solidFill>
                  <a:srgbClr val="222222"/>
                </a:solidFill>
                <a:effectLst/>
                <a:latin typeface="Arial Narrow" panose="020B0606020202030204" pitchFamily="34" charset="0"/>
              </a:rPr>
              <a:t>or</a:t>
            </a:r>
            <a:r>
              <a:rPr kumimoji="0" lang="es-MX" altLang="es-MX" sz="1600" b="1" i="0" u="none" strike="noStrike" cap="none" normalizeH="0" baseline="0" dirty="0">
                <a:ln>
                  <a:noFill/>
                </a:ln>
                <a:solidFill>
                  <a:srgbClr val="222222"/>
                </a:solidFill>
                <a:effectLst/>
                <a:latin typeface="Arial Narrow" panose="020B0606020202030204" pitchFamily="34" charset="0"/>
              </a:rPr>
              <a:t> symbol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make</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company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organization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recognizable</a:t>
            </a:r>
            <a:r>
              <a:rPr kumimoji="0" lang="es-MX" altLang="es-MX" sz="1600" b="1" i="0" u="none" strike="noStrike" cap="none" normalizeH="0" baseline="0" dirty="0">
                <a:ln>
                  <a:noFill/>
                </a:ln>
                <a:solidFill>
                  <a:srgbClr val="222222"/>
                </a:solidFill>
                <a:effectLst/>
                <a:latin typeface="Arial Narrow" panose="020B0606020202030204" pitchFamily="34" charset="0"/>
              </a:rPr>
              <a:t>, as </a:t>
            </a:r>
            <a:r>
              <a:rPr kumimoji="0" lang="es-MX" altLang="es-MX" sz="1600" b="1" i="0" u="none" strike="noStrike" cap="none" normalizeH="0" baseline="0" dirty="0" err="1">
                <a:ln>
                  <a:noFill/>
                </a:ln>
                <a:solidFill>
                  <a:srgbClr val="222222"/>
                </a:solidFill>
                <a:effectLst/>
                <a:latin typeface="Arial Narrow" panose="020B0606020202030204" pitchFamily="34" charset="0"/>
              </a:rPr>
              <a:t>well</a:t>
            </a:r>
            <a:r>
              <a:rPr kumimoji="0" lang="es-MX" altLang="es-MX" sz="1600" b="1" i="0" u="none" strike="noStrike" cap="none" normalizeH="0" baseline="0" dirty="0">
                <a:ln>
                  <a:noFill/>
                </a:ln>
                <a:solidFill>
                  <a:srgbClr val="222222"/>
                </a:solidFill>
                <a:effectLst/>
                <a:latin typeface="Arial Narrow" panose="020B0606020202030204" pitchFamily="34" charset="0"/>
              </a:rPr>
              <a:t> as marketing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contributes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giving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personality</a:t>
            </a:r>
            <a:r>
              <a:rPr kumimoji="0" lang="es-MX" altLang="es-MX" sz="1600" b="1" i="0" u="none" strike="noStrike" cap="none" normalizeH="0" baseline="0" dirty="0">
                <a:ln>
                  <a:noFill/>
                </a:ln>
                <a:solidFill>
                  <a:srgbClr val="222222"/>
                </a:solidFill>
                <a:effectLst/>
                <a:latin typeface="Arial Narrow" panose="020B060602020203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1600" b="1" dirty="0">
              <a:solidFill>
                <a:srgbClr val="222222"/>
              </a:solidFill>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a:ln>
                  <a:noFill/>
                </a:ln>
                <a:solidFill>
                  <a:srgbClr val="222222"/>
                </a:solidFill>
                <a:effectLst/>
                <a:latin typeface="Arial Narrow" panose="020B0606020202030204" pitchFamily="34" charset="0"/>
              </a:rPr>
              <a:t>Visual </a:t>
            </a:r>
            <a:r>
              <a:rPr kumimoji="0" lang="es-MX" altLang="es-MX" sz="1600" b="1" i="0" u="none" strike="noStrike" cap="none" normalizeH="0" baseline="0" dirty="0" err="1">
                <a:ln>
                  <a:noFill/>
                </a:ln>
                <a:solidFill>
                  <a:srgbClr val="222222"/>
                </a:solidFill>
                <a:effectLst/>
                <a:latin typeface="Arial Narrow" panose="020B0606020202030204" pitchFamily="34" charset="0"/>
              </a:rPr>
              <a:t>code</a:t>
            </a:r>
            <a:r>
              <a:rPr kumimoji="0" lang="es-MX" altLang="es-MX" sz="1600" b="1" i="0" u="none" strike="noStrike" cap="none" normalizeH="0" baseline="0" dirty="0">
                <a:ln>
                  <a:noFill/>
                </a:ln>
                <a:solidFill>
                  <a:srgbClr val="222222"/>
                </a:solidFill>
                <a:effectLst/>
                <a:latin typeface="Arial Narrow" panose="020B0606020202030204" pitchFamily="34" charset="0"/>
              </a:rPr>
              <a:t> / </a:t>
            </a:r>
            <a:r>
              <a:rPr kumimoji="0" lang="es-MX" altLang="es-MX" sz="1600" b="1" i="0" u="none" strike="noStrike" cap="none" normalizeH="0" baseline="0" dirty="0" err="1">
                <a:ln>
                  <a:noFill/>
                </a:ln>
                <a:solidFill>
                  <a:srgbClr val="222222"/>
                </a:solidFill>
                <a:effectLst/>
                <a:latin typeface="Arial Narrow" panose="020B0606020202030204" pitchFamily="34" charset="0"/>
              </a:rPr>
              <a:t>clue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element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group</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visual </a:t>
            </a:r>
            <a:r>
              <a:rPr kumimoji="0" lang="es-MX" altLang="es-MX" sz="1600" b="1" i="0" u="none" strike="noStrike" cap="none" normalizeH="0" baseline="0" dirty="0" err="1">
                <a:ln>
                  <a:noFill/>
                </a:ln>
                <a:solidFill>
                  <a:srgbClr val="222222"/>
                </a:solidFill>
                <a:effectLst/>
                <a:latin typeface="Arial Narrow" panose="020B0606020202030204" pitchFamily="34" charset="0"/>
              </a:rPr>
              <a:t>elements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have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unmistakable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connotation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due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frequency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with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which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they</a:t>
            </a:r>
            <a:r>
              <a:rPr kumimoji="0" lang="es-MX" altLang="es-MX" sz="1600" b="1" i="0" u="none" strike="noStrike" cap="none" normalizeH="0" baseline="0" dirty="0">
                <a:ln>
                  <a:noFill/>
                </a:ln>
                <a:solidFill>
                  <a:srgbClr val="222222"/>
                </a:solidFill>
                <a:effectLst/>
                <a:latin typeface="Arial Narrow" panose="020B0606020202030204" pitchFamily="34" charset="0"/>
              </a:rPr>
              <a:t> are </a:t>
            </a:r>
            <a:r>
              <a:rPr kumimoji="0" lang="es-MX" altLang="es-MX" sz="1600" b="1" i="0" u="none" strike="noStrike" cap="none" normalizeH="0" baseline="0" dirty="0" err="1">
                <a:ln>
                  <a:noFill/>
                </a:ln>
                <a:solidFill>
                  <a:srgbClr val="222222"/>
                </a:solidFill>
                <a:effectLst/>
                <a:latin typeface="Arial Narrow" panose="020B0606020202030204" pitchFamily="34" charset="0"/>
              </a:rPr>
              <a:t>used</a:t>
            </a:r>
            <a:r>
              <a:rPr kumimoji="0" lang="es-MX" altLang="es-MX" sz="1600" b="1" i="0" u="none" strike="noStrike" cap="none" normalizeH="0" baseline="0" dirty="0">
                <a:ln>
                  <a:noFill/>
                </a:ln>
                <a:solidFill>
                  <a:srgbClr val="222222"/>
                </a:solidFill>
                <a:effectLst/>
                <a:latin typeface="Arial Narrow" panose="020B0606020202030204" pitchFamily="34" charset="0"/>
              </a:rPr>
              <a:t> in similar </a:t>
            </a:r>
            <a:r>
              <a:rPr kumimoji="0" lang="es-MX" altLang="es-MX" sz="1600" b="1" i="0" u="none" strike="noStrike" cap="none" normalizeH="0" baseline="0" dirty="0" err="1">
                <a:ln>
                  <a:noFill/>
                </a:ln>
                <a:solidFill>
                  <a:srgbClr val="222222"/>
                </a:solidFill>
                <a:effectLst/>
                <a:latin typeface="Arial Narrow" panose="020B0606020202030204" pitchFamily="34" charset="0"/>
              </a:rPr>
              <a:t>situations</a:t>
            </a:r>
            <a:r>
              <a:rPr kumimoji="0" lang="es-MX" altLang="es-MX" sz="1600" b="1" i="0" u="none" strike="noStrike" cap="none" normalizeH="0" baseline="0" dirty="0">
                <a:ln>
                  <a:noFill/>
                </a:ln>
                <a:solidFill>
                  <a:srgbClr val="222222"/>
                </a:solidFill>
                <a:effectLst/>
                <a:latin typeface="Arial Narrow" panose="020B060602020203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1600" b="1" dirty="0">
              <a:solidFill>
                <a:srgbClr val="222222"/>
              </a:solidFill>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a:ln>
                  <a:noFill/>
                </a:ln>
                <a:solidFill>
                  <a:srgbClr val="222222"/>
                </a:solidFill>
                <a:effectLst/>
                <a:latin typeface="Arial Narrow" panose="020B0606020202030204" pitchFamily="34" charset="0"/>
              </a:rPr>
              <a:t>Visual </a:t>
            </a:r>
            <a:r>
              <a:rPr kumimoji="0" lang="es-MX" altLang="es-MX" sz="1600" b="1" i="0" u="none" strike="noStrike" cap="none" normalizeH="0" baseline="0" dirty="0" err="1">
                <a:ln>
                  <a:noFill/>
                </a:ln>
                <a:solidFill>
                  <a:srgbClr val="222222"/>
                </a:solidFill>
                <a:effectLst/>
                <a:latin typeface="Arial Narrow" panose="020B0606020202030204" pitchFamily="34" charset="0"/>
              </a:rPr>
              <a:t>identity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application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distinctive</a:t>
            </a:r>
            <a:r>
              <a:rPr kumimoji="0" lang="es-MX" altLang="es-MX" sz="1600" b="1" i="0" u="none" strike="noStrike" cap="none" normalizeH="0" baseline="0" dirty="0">
                <a:ln>
                  <a:noFill/>
                </a:ln>
                <a:solidFill>
                  <a:srgbClr val="222222"/>
                </a:solidFill>
                <a:effectLst/>
                <a:latin typeface="Arial Narrow" panose="020B0606020202030204" pitchFamily="34" charset="0"/>
              </a:rPr>
              <a:t> logo and / </a:t>
            </a:r>
            <a:r>
              <a:rPr kumimoji="0" lang="es-MX" altLang="es-MX" sz="1600" b="1" i="0" u="none" strike="noStrike" cap="none" normalizeH="0" baseline="0" dirty="0" err="1">
                <a:ln>
                  <a:noFill/>
                </a:ln>
                <a:solidFill>
                  <a:srgbClr val="222222"/>
                </a:solidFill>
                <a:effectLst/>
                <a:latin typeface="Arial Narrow" panose="020B0606020202030204" pitchFamily="34" charset="0"/>
              </a:rPr>
              <a:t>or</a:t>
            </a:r>
            <a:r>
              <a:rPr kumimoji="0" lang="es-MX" altLang="es-MX" sz="1600" b="1" i="0" u="none" strike="noStrike" cap="none" normalizeH="0" baseline="0" dirty="0">
                <a:ln>
                  <a:noFill/>
                </a:ln>
                <a:solidFill>
                  <a:srgbClr val="222222"/>
                </a:solidFill>
                <a:effectLst/>
                <a:latin typeface="Arial Narrow" panose="020B0606020202030204" pitchFamily="34" charset="0"/>
              </a:rPr>
              <a:t> symbol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makes</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company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organization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recognizable</a:t>
            </a:r>
            <a:r>
              <a:rPr kumimoji="0" lang="es-MX" altLang="es-MX" sz="1600" b="1" i="0" u="none" strike="noStrike" cap="none" normalizeH="0" baseline="0" dirty="0">
                <a:ln>
                  <a:noFill/>
                </a:ln>
                <a:solidFill>
                  <a:srgbClr val="222222"/>
                </a:solidFill>
                <a:effectLst/>
                <a:latin typeface="Arial Narrow" panose="020B0606020202030204" pitchFamily="34" charset="0"/>
              </a:rPr>
              <a:t>.</a:t>
            </a:r>
            <a:r>
              <a:rPr kumimoji="0" lang="es-MX" altLang="es-MX" sz="1600" b="1" i="0" u="none" strike="noStrike" cap="none" normalizeH="0" baseline="0" dirty="0">
                <a:ln>
                  <a:noFill/>
                </a:ln>
                <a:solidFill>
                  <a:schemeClr val="tx1"/>
                </a:solidFill>
                <a:effectLst/>
                <a:latin typeface="Arial Narrow" panose="020B060602020203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1600" b="1" dirty="0">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a:ln>
                  <a:noFill/>
                </a:ln>
                <a:solidFill>
                  <a:srgbClr val="222222"/>
                </a:solidFill>
                <a:effectLst/>
                <a:latin typeface="Arial Narrow" panose="020B0606020202030204" pitchFamily="34" charset="0"/>
              </a:rPr>
              <a:t>Brand: visual </a:t>
            </a:r>
            <a:r>
              <a:rPr kumimoji="0" lang="es-MX" altLang="es-MX" sz="1600" b="1" i="0" u="none" strike="noStrike" cap="none" normalizeH="0" baseline="0" dirty="0" err="1">
                <a:ln>
                  <a:noFill/>
                </a:ln>
                <a:solidFill>
                  <a:srgbClr val="222222"/>
                </a:solidFill>
                <a:effectLst/>
                <a:latin typeface="Arial Narrow" panose="020B0606020202030204" pitchFamily="34" charset="0"/>
              </a:rPr>
              <a:t>image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public</a:t>
            </a:r>
            <a:r>
              <a:rPr kumimoji="0" lang="es-MX" altLang="es-MX" sz="1600" b="1" i="0" u="none" strike="noStrike" cap="none" normalizeH="0" baseline="0" dirty="0">
                <a:ln>
                  <a:noFill/>
                </a:ln>
                <a:solidFill>
                  <a:srgbClr val="222222"/>
                </a:solidFill>
                <a:effectLst/>
                <a:latin typeface="Arial Narrow" panose="020B0606020202030204" pitchFamily="34" charset="0"/>
              </a:rPr>
              <a:t> has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product</a:t>
            </a:r>
            <a:r>
              <a:rPr kumimoji="0" lang="es-MX" altLang="es-MX" sz="1600" b="1" i="0" u="none" strike="noStrike" cap="none" normalizeH="0" baseline="0" dirty="0">
                <a:ln>
                  <a:noFill/>
                </a:ln>
                <a:solidFill>
                  <a:srgbClr val="222222"/>
                </a:solidFill>
                <a:effectLst/>
                <a:latin typeface="Arial Narrow" panose="020B060602020203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1600" b="1" dirty="0">
              <a:solidFill>
                <a:srgbClr val="222222"/>
              </a:solidFill>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a:ln>
                  <a:noFill/>
                </a:ln>
                <a:solidFill>
                  <a:srgbClr val="222222"/>
                </a:solidFill>
                <a:effectLst/>
                <a:latin typeface="Arial Narrow" panose="020B0606020202030204" pitchFamily="34" charset="0"/>
              </a:rPr>
              <a:t>Visual </a:t>
            </a:r>
            <a:r>
              <a:rPr kumimoji="0" lang="es-MX" altLang="es-MX" sz="1600" b="1" i="0" u="none" strike="noStrike" cap="none" normalizeH="0" baseline="0" dirty="0" err="1">
                <a:ln>
                  <a:noFill/>
                </a:ln>
                <a:solidFill>
                  <a:srgbClr val="222222"/>
                </a:solidFill>
                <a:effectLst/>
                <a:latin typeface="Arial Narrow" panose="020B0606020202030204" pitchFamily="34" charset="0"/>
              </a:rPr>
              <a:t>hierarchy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arrangement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elements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planned</a:t>
            </a:r>
            <a:r>
              <a:rPr kumimoji="0" lang="es-MX" altLang="es-MX" sz="1600" b="1" i="0" u="none" strike="noStrike" cap="none" normalizeH="0" baseline="0" dirty="0">
                <a:ln>
                  <a:noFill/>
                </a:ln>
                <a:solidFill>
                  <a:srgbClr val="222222"/>
                </a:solidFill>
                <a:effectLst/>
                <a:latin typeface="Arial Narrow" panose="020B0606020202030204" pitchFamily="34" charset="0"/>
              </a:rPr>
              <a:t> so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receiver </a:t>
            </a:r>
            <a:r>
              <a:rPr kumimoji="0" lang="es-MX" altLang="es-MX" sz="1600" b="1" i="0" u="none" strike="noStrike" cap="none" normalizeH="0" baseline="0" dirty="0" err="1">
                <a:ln>
                  <a:noFill/>
                </a:ln>
                <a:solidFill>
                  <a:srgbClr val="222222"/>
                </a:solidFill>
                <a:effectLst/>
                <a:latin typeface="Arial Narrow" panose="020B0606020202030204" pitchFamily="34" charset="0"/>
              </a:rPr>
              <a:t>is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guided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through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them</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following</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certain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order</a:t>
            </a:r>
            <a:r>
              <a:rPr kumimoji="0" lang="es-MX" altLang="es-MX" sz="1600" b="1" i="0" u="none" strike="noStrike" cap="none" normalizeH="0" baseline="0" dirty="0">
                <a:ln>
                  <a:noFill/>
                </a:ln>
                <a:solidFill>
                  <a:srgbClr val="222222"/>
                </a:solidFill>
                <a:effectLst/>
                <a:latin typeface="Arial Narrow" panose="020B0606020202030204" pitchFamily="34" charset="0"/>
              </a:rPr>
              <a:t>.</a:t>
            </a:r>
          </a:p>
        </p:txBody>
      </p:sp>
    </p:spTree>
    <p:extLst>
      <p:ext uri="{BB962C8B-B14F-4D97-AF65-F5344CB8AC3E}">
        <p14:creationId xmlns:p14="http://schemas.microsoft.com/office/powerpoint/2010/main" val="181028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1196752"/>
            <a:ext cx="78843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CuadroTexto"/>
          <p:cNvSpPr txBox="1"/>
          <p:nvPr/>
        </p:nvSpPr>
        <p:spPr>
          <a:xfrm>
            <a:off x="323529" y="1196752"/>
            <a:ext cx="7560840" cy="5078313"/>
          </a:xfrm>
          <a:prstGeom prst="rect">
            <a:avLst/>
          </a:prstGeom>
          <a:noFill/>
        </p:spPr>
        <p:txBody>
          <a:bodyPr wrap="square" rtlCol="0">
            <a:spAutoFit/>
          </a:bodyPr>
          <a:lstStyle/>
          <a:p>
            <a:pPr algn="just"/>
            <a:r>
              <a:rPr lang="es-ES" b="1" dirty="0">
                <a:solidFill>
                  <a:schemeClr val="bg1"/>
                </a:solidFill>
              </a:rPr>
              <a:t>GLOSSARY</a:t>
            </a:r>
          </a:p>
          <a:p>
            <a:pPr algn="just"/>
            <a:endParaRPr lang="es-ES" b="1"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err="1">
                <a:ln>
                  <a:noFill/>
                </a:ln>
                <a:solidFill>
                  <a:srgbClr val="222222"/>
                </a:solidFill>
                <a:effectLst/>
                <a:latin typeface="Arial Narrow" panose="020B0606020202030204" pitchFamily="34" charset="0"/>
              </a:rPr>
              <a:t>Graphic</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language</a:t>
            </a:r>
            <a:r>
              <a:rPr kumimoji="0" lang="es-MX" altLang="es-MX" sz="1600" b="1" i="0" u="none" strike="noStrike" cap="none" normalizeH="0" baseline="0" dirty="0">
                <a:ln>
                  <a:noFill/>
                </a:ln>
                <a:solidFill>
                  <a:srgbClr val="222222"/>
                </a:solidFill>
                <a:effectLst/>
                <a:latin typeface="Arial Narrow" panose="020B0606020202030204" pitchFamily="34" charset="0"/>
              </a:rPr>
              <a:t>: visual </a:t>
            </a:r>
            <a:r>
              <a:rPr kumimoji="0" lang="es-MX" altLang="es-MX" sz="1600" b="1" i="0" u="none" strike="noStrike" cap="none" normalizeH="0" baseline="0" dirty="0" err="1">
                <a:ln>
                  <a:noFill/>
                </a:ln>
                <a:solidFill>
                  <a:srgbClr val="222222"/>
                </a:solidFill>
                <a:effectLst/>
                <a:latin typeface="Arial Narrow" panose="020B0606020202030204" pitchFamily="34" charset="0"/>
              </a:rPr>
              <a:t>meaning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created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combining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graphic</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elements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instead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words</a:t>
            </a:r>
            <a:r>
              <a:rPr kumimoji="0" lang="es-MX" altLang="es-MX" sz="1600" b="1" i="0" u="none" strike="noStrike" cap="none" normalizeH="0" baseline="0" dirty="0">
                <a:ln>
                  <a:noFill/>
                </a:ln>
                <a:solidFill>
                  <a:srgbClr val="222222"/>
                </a:solidFill>
                <a:effectLst/>
                <a:latin typeface="Arial Narrow" panose="020B060602020203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1600" b="1" dirty="0">
              <a:solidFill>
                <a:srgbClr val="222222"/>
              </a:solidFill>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a:ln>
                  <a:noFill/>
                </a:ln>
                <a:solidFill>
                  <a:srgbClr val="222222"/>
                </a:solidFill>
                <a:effectLst/>
                <a:latin typeface="Arial Narrow" panose="020B0606020202030204" pitchFamily="34" charset="0"/>
              </a:rPr>
              <a:t>Logo: </a:t>
            </a:r>
            <a:r>
              <a:rPr kumimoji="0" lang="es-MX" altLang="es-MX" sz="1600" b="1" i="0" u="none" strike="noStrike" cap="none" normalizeH="0" baseline="0" dirty="0" err="1">
                <a:ln>
                  <a:noFill/>
                </a:ln>
                <a:solidFill>
                  <a:srgbClr val="222222"/>
                </a:solidFill>
                <a:effectLst/>
                <a:latin typeface="Arial Narrow" panose="020B0606020202030204" pitchFamily="34" charset="0"/>
              </a:rPr>
              <a:t>distinctive</a:t>
            </a:r>
            <a:r>
              <a:rPr kumimoji="0" lang="es-MX" altLang="es-MX" sz="1600" b="1" i="0" u="none" strike="noStrike" cap="none" normalizeH="0" baseline="0" dirty="0">
                <a:ln>
                  <a:noFill/>
                </a:ln>
                <a:solidFill>
                  <a:srgbClr val="222222"/>
                </a:solidFill>
                <a:effectLst/>
                <a:latin typeface="Arial Narrow" panose="020B0606020202030204" pitchFamily="34" charset="0"/>
              </a:rPr>
              <a:t> visual </a:t>
            </a:r>
            <a:r>
              <a:rPr kumimoji="0" lang="es-MX" altLang="es-MX" sz="1600" b="1" i="0" u="none" strike="noStrike" cap="none" normalizeH="0" baseline="0" dirty="0" err="1">
                <a:ln>
                  <a:noFill/>
                </a:ln>
                <a:solidFill>
                  <a:srgbClr val="222222"/>
                </a:solidFill>
                <a:effectLst/>
                <a:latin typeface="Arial Narrow" panose="020B0606020202030204" pitchFamily="34" charset="0"/>
              </a:rPr>
              <a:t>character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designed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from</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letters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constitute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name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product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company</a:t>
            </a:r>
            <a:r>
              <a:rPr kumimoji="0" lang="es-MX" altLang="es-MX" sz="1600" b="1" i="0" u="none" strike="noStrike" cap="none" normalizeH="0" baseline="0" dirty="0">
                <a:ln>
                  <a:noFill/>
                </a:ln>
                <a:solidFill>
                  <a:srgbClr val="222222"/>
                </a:solidFill>
                <a:effectLst/>
                <a:latin typeface="Arial Narrow" panose="020B0606020202030204" pitchFamily="34" charset="0"/>
              </a:rPr>
              <a:t>. Target </a:t>
            </a:r>
            <a:r>
              <a:rPr kumimoji="0" lang="es-MX" altLang="es-MX" sz="1600" b="1" i="0" u="none" strike="noStrike" cap="none" normalizeH="0" baseline="0" dirty="0" err="1">
                <a:ln>
                  <a:noFill/>
                </a:ln>
                <a:solidFill>
                  <a:srgbClr val="222222"/>
                </a:solidFill>
                <a:effectLst/>
                <a:latin typeface="Arial Narrow" panose="020B0606020202030204" pitchFamily="34" charset="0"/>
              </a:rPr>
              <a:t>market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audience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whose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attention</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design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directed</a:t>
            </a:r>
            <a:r>
              <a:rPr kumimoji="0" lang="es-MX" altLang="es-MX" sz="1600" b="1" i="0" u="none" strike="noStrike" cap="none" normalizeH="0" baseline="0" dirty="0">
                <a:ln>
                  <a:noFill/>
                </a:ln>
                <a:solidFill>
                  <a:srgbClr val="222222"/>
                </a:solidFill>
                <a:effectLst/>
                <a:latin typeface="Arial Narrow" panose="020B060602020203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1600" b="1" dirty="0">
              <a:solidFill>
                <a:srgbClr val="222222"/>
              </a:solidFill>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err="1">
                <a:ln>
                  <a:noFill/>
                </a:ln>
                <a:solidFill>
                  <a:srgbClr val="222222"/>
                </a:solidFill>
                <a:effectLst/>
                <a:latin typeface="Arial Narrow" panose="020B0606020202030204" pitchFamily="34" charset="0"/>
              </a:rPr>
              <a:t>Mnemonic</a:t>
            </a:r>
            <a:r>
              <a:rPr kumimoji="0" lang="es-MX" altLang="es-MX" sz="1600" b="1" i="0" u="none" strike="noStrike" cap="none" normalizeH="0" baseline="0" dirty="0">
                <a:ln>
                  <a:noFill/>
                </a:ln>
                <a:solidFill>
                  <a:srgbClr val="222222"/>
                </a:solidFill>
                <a:effectLst/>
                <a:latin typeface="Arial Narrow" panose="020B0606020202030204" pitchFamily="34" charset="0"/>
              </a:rPr>
              <a:t> / </a:t>
            </a:r>
            <a:r>
              <a:rPr kumimoji="0" lang="es-MX" altLang="es-MX" sz="1600" b="1" i="0" u="none" strike="noStrike" cap="none" normalizeH="0" baseline="0" dirty="0" err="1">
                <a:ln>
                  <a:noFill/>
                </a:ln>
                <a:solidFill>
                  <a:srgbClr val="222222"/>
                </a:solidFill>
                <a:effectLst/>
                <a:latin typeface="Arial Narrow" panose="020B0606020202030204" pitchFamily="34" charset="0"/>
              </a:rPr>
              <a:t>mnemonic</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belonging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relating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memory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helps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memorize</a:t>
            </a:r>
            <a:r>
              <a:rPr kumimoji="0" lang="es-MX" altLang="es-MX" sz="1600" b="1" i="0" u="none" strike="noStrike" cap="none" normalizeH="0" baseline="0" dirty="0">
                <a:ln>
                  <a:noFill/>
                </a:ln>
                <a:solidFill>
                  <a:srgbClr val="222222"/>
                </a:solidFill>
                <a:effectLst/>
                <a:latin typeface="Arial Narrow" panose="020B060602020203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1600" b="1" dirty="0">
              <a:solidFill>
                <a:srgbClr val="222222"/>
              </a:solidFill>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err="1">
                <a:ln>
                  <a:noFill/>
                </a:ln>
                <a:solidFill>
                  <a:srgbClr val="222222"/>
                </a:solidFill>
                <a:effectLst/>
                <a:latin typeface="Arial Narrow" panose="020B0606020202030204" pitchFamily="34" charset="0"/>
              </a:rPr>
              <a:t>Corporate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palette</a:t>
            </a:r>
            <a:r>
              <a:rPr kumimoji="0" lang="es-MX" altLang="es-MX" sz="1600" b="1" i="0" u="none" strike="noStrike" cap="none" normalizeH="0" baseline="0" dirty="0">
                <a:ln>
                  <a:noFill/>
                </a:ln>
                <a:solidFill>
                  <a:srgbClr val="222222"/>
                </a:solidFill>
                <a:effectLst/>
                <a:latin typeface="Arial Narrow" panose="020B0606020202030204" pitchFamily="34" charset="0"/>
              </a:rPr>
              <a:t>: visual </a:t>
            </a:r>
            <a:r>
              <a:rPr kumimoji="0" lang="es-MX" altLang="es-MX" sz="1600" b="1" i="0" u="none" strike="noStrike" cap="none" normalizeH="0" baseline="0" dirty="0" err="1">
                <a:ln>
                  <a:noFill/>
                </a:ln>
                <a:solidFill>
                  <a:srgbClr val="222222"/>
                </a:solidFill>
                <a:effectLst/>
                <a:latin typeface="Arial Narrow" panose="020B0606020202030204" pitchFamily="34" charset="0"/>
              </a:rPr>
              <a:t>elements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are </a:t>
            </a:r>
            <a:r>
              <a:rPr kumimoji="0" lang="es-MX" altLang="es-MX" sz="1600" b="1" i="0" u="none" strike="noStrike" cap="none" normalizeH="0" baseline="0" dirty="0" err="1">
                <a:ln>
                  <a:noFill/>
                </a:ln>
                <a:solidFill>
                  <a:srgbClr val="222222"/>
                </a:solidFill>
                <a:effectLst/>
                <a:latin typeface="Arial Narrow" panose="020B0606020202030204" pitchFamily="34" charset="0"/>
              </a:rPr>
              <a:t>integrated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form</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corporate</a:t>
            </a:r>
            <a:r>
              <a:rPr kumimoji="0" lang="es-MX" altLang="es-MX" sz="1600" b="1" i="0" u="none" strike="noStrike" cap="none" normalizeH="0" baseline="0" dirty="0">
                <a:ln>
                  <a:noFill/>
                </a:ln>
                <a:solidFill>
                  <a:srgbClr val="222222"/>
                </a:solidFill>
                <a:effectLst/>
                <a:latin typeface="Arial Narrow" panose="020B0606020202030204" pitchFamily="34" charset="0"/>
              </a:rPr>
              <a:t> visual </a:t>
            </a:r>
            <a:r>
              <a:rPr kumimoji="0" lang="es-MX" altLang="es-MX" sz="1600" b="1" i="0" u="none" strike="noStrike" cap="none" normalizeH="0" baseline="0" dirty="0" err="1">
                <a:ln>
                  <a:noFill/>
                </a:ln>
                <a:solidFill>
                  <a:srgbClr val="222222"/>
                </a:solidFill>
                <a:effectLst/>
                <a:latin typeface="Arial Narrow" panose="020B0606020202030204" pitchFamily="34" charset="0"/>
              </a:rPr>
              <a:t>identity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It</a:t>
            </a:r>
            <a:r>
              <a:rPr kumimoji="0" lang="es-MX" altLang="es-MX" sz="1600" b="1" i="0" u="none" strike="noStrike" cap="none" normalizeH="0" baseline="0" dirty="0">
                <a:ln>
                  <a:noFill/>
                </a:ln>
                <a:solidFill>
                  <a:srgbClr val="222222"/>
                </a:solidFill>
                <a:effectLst/>
                <a:latin typeface="Arial Narrow" panose="020B0606020202030204" pitchFamily="34" charset="0"/>
              </a:rPr>
              <a:t> can be </a:t>
            </a:r>
            <a:r>
              <a:rPr kumimoji="0" lang="es-MX" altLang="es-MX" sz="1600" b="1" i="0" u="none" strike="noStrike" cap="none" normalizeH="0" baseline="0" dirty="0" err="1">
                <a:ln>
                  <a:noFill/>
                </a:ln>
                <a:solidFill>
                  <a:srgbClr val="222222"/>
                </a:solidFill>
                <a:effectLst/>
                <a:latin typeface="Arial Narrow" panose="020B0606020202030204" pitchFamily="34" charset="0"/>
              </a:rPr>
              <a:t>used</a:t>
            </a:r>
            <a:r>
              <a:rPr kumimoji="0" lang="es-MX" altLang="es-MX" sz="1600" b="1" i="0" u="none" strike="noStrike" cap="none" normalizeH="0" baseline="0" dirty="0">
                <a:ln>
                  <a:noFill/>
                </a:ln>
                <a:solidFill>
                  <a:srgbClr val="222222"/>
                </a:solidFill>
                <a:effectLst/>
                <a:latin typeface="Arial Narrow" panose="020B0606020202030204" pitchFamily="34" charset="0"/>
              </a:rPr>
              <a:t> in a similar </a:t>
            </a:r>
            <a:r>
              <a:rPr kumimoji="0" lang="es-MX" altLang="es-MX" sz="1600" b="1" i="0" u="none" strike="noStrike" cap="none" normalizeH="0" baseline="0" dirty="0" err="1">
                <a:ln>
                  <a:noFill/>
                </a:ln>
                <a:solidFill>
                  <a:srgbClr val="222222"/>
                </a:solidFill>
                <a:effectLst/>
                <a:latin typeface="Arial Narrow" panose="020B0606020202030204" pitchFamily="34" charset="0"/>
              </a:rPr>
              <a:t>way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artist's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palette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selecting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items</a:t>
            </a:r>
            <a:r>
              <a:rPr kumimoji="0" lang="es-MX" altLang="es-MX" sz="1600" b="1" i="0" u="none" strike="noStrike" cap="none" normalizeH="0" baseline="0" dirty="0">
                <a:ln>
                  <a:noFill/>
                </a:ln>
                <a:solidFill>
                  <a:srgbClr val="222222"/>
                </a:solidFill>
                <a:effectLst/>
                <a:latin typeface="Arial Narrow" panose="020B0606020202030204" pitchFamily="34" charset="0"/>
              </a:rPr>
              <a:t> in </a:t>
            </a:r>
            <a:r>
              <a:rPr kumimoji="0" lang="es-MX" altLang="es-MX" sz="1600" b="1" i="0" u="none" strike="noStrike" cap="none" normalizeH="0" baseline="0" dirty="0" err="1">
                <a:ln>
                  <a:noFill/>
                </a:ln>
                <a:solidFill>
                  <a:srgbClr val="222222"/>
                </a:solidFill>
                <a:effectLst/>
                <a:latin typeface="Arial Narrow" panose="020B0606020202030204" pitchFamily="34" charset="0"/>
              </a:rPr>
              <a:t>various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combinations</a:t>
            </a:r>
            <a:r>
              <a:rPr kumimoji="0" lang="es-MX" altLang="es-MX" sz="1600" b="1" i="0" u="none" strike="noStrike" cap="none" normalizeH="0" baseline="0" dirty="0">
                <a:ln>
                  <a:noFill/>
                </a:ln>
                <a:solidFill>
                  <a:srgbClr val="222222"/>
                </a:solidFill>
                <a:effectLst/>
                <a:latin typeface="Arial Narrow" panose="020B060602020203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1600" b="1" dirty="0">
              <a:solidFill>
                <a:srgbClr val="222222"/>
              </a:solidFill>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err="1">
                <a:ln>
                  <a:noFill/>
                </a:ln>
                <a:solidFill>
                  <a:srgbClr val="222222"/>
                </a:solidFill>
                <a:effectLst/>
                <a:latin typeface="Arial Narrow" panose="020B0606020202030204" pitchFamily="34" charset="0"/>
              </a:rPr>
              <a:t>Distinguishing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signs</a:t>
            </a:r>
            <a:r>
              <a:rPr kumimoji="0" lang="es-MX" altLang="es-MX" sz="1600" b="1" i="0" u="none" strike="noStrike" cap="none" normalizeH="0" baseline="0" dirty="0">
                <a:ln>
                  <a:noFill/>
                </a:ln>
                <a:solidFill>
                  <a:srgbClr val="222222"/>
                </a:solidFill>
                <a:effectLst/>
                <a:latin typeface="Arial Narrow" panose="020B0606020202030204" pitchFamily="34" charset="0"/>
              </a:rPr>
              <a:t>: set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characteristics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distinguish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identity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company</a:t>
            </a:r>
            <a:r>
              <a:rPr kumimoji="0" lang="es-MX" altLang="es-MX" sz="1600" b="1" i="0" u="none" strike="noStrike" cap="none" normalizeH="0" baseline="0" dirty="0">
                <a:ln>
                  <a:noFill/>
                </a:ln>
                <a:solidFill>
                  <a:srgbClr val="222222"/>
                </a:solidFill>
                <a:effectLst/>
                <a:latin typeface="Arial Narrow" panose="020B0606020202030204" pitchFamily="34" charset="0"/>
              </a:rPr>
              <a:t>.</a:t>
            </a:r>
            <a:r>
              <a:rPr kumimoji="0" lang="es-MX" altLang="es-MX" sz="1600" b="1" i="0" u="none" strike="noStrike" cap="none" normalizeH="0" baseline="0" dirty="0">
                <a:ln>
                  <a:noFill/>
                </a:ln>
                <a:solidFill>
                  <a:schemeClr val="tx1"/>
                </a:solidFill>
                <a:effectLst/>
                <a:latin typeface="Arial Narrow" panose="020B060602020203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1600" b="1" dirty="0">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a:ln>
                  <a:noFill/>
                </a:ln>
                <a:solidFill>
                  <a:srgbClr val="222222"/>
                </a:solidFill>
                <a:effectLst/>
                <a:latin typeface="Arial Narrow" panose="020B0606020202030204" pitchFamily="34" charset="0"/>
              </a:rPr>
              <a:t>Symbol: </a:t>
            </a:r>
            <a:r>
              <a:rPr kumimoji="0" lang="es-MX" altLang="es-MX" sz="1600" b="1" i="0" u="none" strike="noStrike" cap="none" normalizeH="0" baseline="0" dirty="0" err="1">
                <a:ln>
                  <a:noFill/>
                </a:ln>
                <a:solidFill>
                  <a:srgbClr val="222222"/>
                </a:solidFill>
                <a:effectLst/>
                <a:latin typeface="Arial Narrow" panose="020B0606020202030204" pitchFamily="34" charset="0"/>
              </a:rPr>
              <a:t>distinctive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image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sign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represents</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product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usually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appears</a:t>
            </a:r>
            <a:r>
              <a:rPr kumimoji="0" lang="es-MX" altLang="es-MX" sz="1600" b="1" i="0" u="none" strike="noStrike" cap="none" normalizeH="0" baseline="0" dirty="0">
                <a:ln>
                  <a:noFill/>
                </a:ln>
                <a:solidFill>
                  <a:srgbClr val="222222"/>
                </a:solidFill>
                <a:effectLst/>
                <a:latin typeface="Arial Narrow" panose="020B0606020202030204" pitchFamily="34" charset="0"/>
              </a:rPr>
              <a:t> in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logo.</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1600" b="1" dirty="0">
              <a:solidFill>
                <a:srgbClr val="222222"/>
              </a:solidFill>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err="1">
                <a:ln>
                  <a:noFill/>
                </a:ln>
                <a:solidFill>
                  <a:srgbClr val="222222"/>
                </a:solidFill>
                <a:effectLst/>
                <a:latin typeface="Arial Narrow" panose="020B0606020202030204" pitchFamily="34" charset="0"/>
              </a:rPr>
              <a:t>Design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system</a:t>
            </a:r>
            <a:r>
              <a:rPr kumimoji="0" lang="es-MX" altLang="es-MX" sz="1600" b="1" i="0" u="none" strike="noStrike" cap="none" normalizeH="0" baseline="0" dirty="0">
                <a:ln>
                  <a:noFill/>
                </a:ln>
                <a:solidFill>
                  <a:srgbClr val="222222"/>
                </a:solidFill>
                <a:effectLst/>
                <a:latin typeface="Arial Narrow" panose="020B0606020202030204" pitchFamily="34" charset="0"/>
              </a:rPr>
              <a:t>: set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elements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organized</a:t>
            </a:r>
            <a:r>
              <a:rPr kumimoji="0" lang="es-MX" altLang="es-MX" sz="1600" b="1" i="0" u="none" strike="noStrike" cap="none" normalizeH="0" baseline="0" dirty="0">
                <a:ln>
                  <a:noFill/>
                </a:ln>
                <a:solidFill>
                  <a:srgbClr val="222222"/>
                </a:solidFill>
                <a:effectLst/>
                <a:latin typeface="Arial Narrow" panose="020B0606020202030204" pitchFamily="34" charset="0"/>
              </a:rPr>
              <a:t> in </a:t>
            </a:r>
            <a:r>
              <a:rPr kumimoji="0" lang="es-MX" altLang="es-MX" sz="1600" b="1" i="0" u="none" strike="noStrike" cap="none" normalizeH="0" baseline="0" dirty="0" err="1">
                <a:ln>
                  <a:noFill/>
                </a:ln>
                <a:solidFill>
                  <a:srgbClr val="222222"/>
                </a:solidFill>
                <a:effectLst/>
                <a:latin typeface="Arial Narrow" panose="020B0606020202030204" pitchFamily="34" charset="0"/>
              </a:rPr>
              <a:t>relation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each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other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build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integrated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whole</a:t>
            </a:r>
            <a:r>
              <a:rPr kumimoji="0" lang="es-MX" altLang="es-MX" sz="1600" b="1" i="0" u="none" strike="noStrike" cap="none" normalizeH="0" baseline="0" dirty="0">
                <a:ln>
                  <a:noFill/>
                </a:ln>
                <a:solidFill>
                  <a:srgbClr val="222222"/>
                </a:solidFill>
                <a:effectLst/>
                <a:latin typeface="Arial Narrow" panose="020B060602020203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1600" b="1" dirty="0">
              <a:solidFill>
                <a:srgbClr val="222222"/>
              </a:solidFill>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a:ln>
                  <a:noFill/>
                </a:ln>
                <a:solidFill>
                  <a:srgbClr val="222222"/>
                </a:solidFill>
                <a:effectLst/>
                <a:latin typeface="Arial Narrow" panose="020B0606020202030204" pitchFamily="34" charset="0"/>
              </a:rPr>
              <a:t>Visual </a:t>
            </a:r>
            <a:r>
              <a:rPr kumimoji="0" lang="es-MX" altLang="es-MX" sz="1600" b="1" i="0" u="none" strike="noStrike" cap="none" normalizeH="0" baseline="0" dirty="0" err="1">
                <a:ln>
                  <a:noFill/>
                </a:ln>
                <a:solidFill>
                  <a:srgbClr val="222222"/>
                </a:solidFill>
                <a:effectLst/>
                <a:latin typeface="Arial Narrow" panose="020B0606020202030204" pitchFamily="34" charset="0"/>
              </a:rPr>
              <a:t>Zeitgeist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style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fashion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characteristic</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moment</a:t>
            </a:r>
            <a:r>
              <a:rPr kumimoji="0" lang="es-MX" altLang="es-MX" sz="1600" b="1" i="0" u="none" strike="noStrike" cap="none" normalizeH="0" baseline="0" dirty="0">
                <a:ln>
                  <a:noFill/>
                </a:ln>
                <a:solidFill>
                  <a:srgbClr val="222222"/>
                </a:solidFill>
                <a:effectLst/>
                <a:latin typeface="Arial Narrow" panose="020B0606020202030204" pitchFamily="34" charset="0"/>
              </a:rPr>
              <a:t> in visual culture.</a:t>
            </a:r>
            <a:r>
              <a:rPr kumimoji="0" lang="es-MX" altLang="es-MX" sz="1600" b="1" i="0" u="none" strike="noStrike" cap="none" normalizeH="0" baseline="0" dirty="0">
                <a:ln>
                  <a:noFill/>
                </a:ln>
                <a:solidFill>
                  <a:schemeClr val="tx1"/>
                </a:solidFill>
                <a:effectLst/>
                <a:latin typeface="Arial Narrow" panose="020B0606020202030204" pitchFamily="34" charset="0"/>
              </a:rPr>
              <a:t> </a:t>
            </a:r>
          </a:p>
        </p:txBody>
      </p:sp>
    </p:spTree>
    <p:extLst>
      <p:ext uri="{BB962C8B-B14F-4D97-AF65-F5344CB8AC3E}">
        <p14:creationId xmlns:p14="http://schemas.microsoft.com/office/powerpoint/2010/main" val="67501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1196752"/>
            <a:ext cx="78843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CuadroTexto"/>
          <p:cNvSpPr txBox="1"/>
          <p:nvPr/>
        </p:nvSpPr>
        <p:spPr>
          <a:xfrm>
            <a:off x="323529" y="1196752"/>
            <a:ext cx="7560840" cy="4709494"/>
          </a:xfrm>
          <a:prstGeom prst="rect">
            <a:avLst/>
          </a:prstGeom>
          <a:noFill/>
        </p:spPr>
        <p:txBody>
          <a:bodyPr wrap="square" rtlCol="0">
            <a:spAutoFit/>
          </a:bodyPr>
          <a:lstStyle/>
          <a:p>
            <a:pPr algn="just"/>
            <a:r>
              <a:rPr lang="es-ES" b="1" dirty="0">
                <a:solidFill>
                  <a:schemeClr val="bg1"/>
                </a:solidFill>
              </a:rPr>
              <a:t>GRUPO VERNON</a:t>
            </a:r>
          </a:p>
          <a:p>
            <a:pPr algn="just"/>
            <a:endParaRPr lang="es-ES" b="1" dirty="0"/>
          </a:p>
          <a:p>
            <a:pPr marL="0" marR="0" lvl="0" indent="0" algn="just" defTabSz="914400" rtl="0" eaLnBrk="0" fontAlgn="base" latinLnBrk="0" hangingPunct="0">
              <a:lnSpc>
                <a:spcPct val="150000"/>
              </a:lnSpc>
              <a:spcBef>
                <a:spcPct val="0"/>
              </a:spcBef>
              <a:spcAft>
                <a:spcPct val="0"/>
              </a:spcAft>
              <a:buClrTx/>
              <a:buSzTx/>
              <a:buFontTx/>
              <a:buNone/>
              <a:tabLst/>
            </a:pPr>
            <a:r>
              <a:rPr lang="es-ES" b="1" dirty="0">
                <a:solidFill>
                  <a:srgbClr val="00B050"/>
                </a:solidFill>
              </a:rPr>
              <a:t>	</a:t>
            </a:r>
            <a:r>
              <a:rPr kumimoji="0" lang="es-MX" altLang="es-MX" sz="1600" b="1" i="0" u="none" strike="noStrike" cap="none" normalizeH="0" baseline="0" dirty="0">
                <a:ln>
                  <a:noFill/>
                </a:ln>
                <a:solidFill>
                  <a:srgbClr val="222222"/>
                </a:solidFill>
                <a:effectLst/>
              </a:rPr>
              <a:t>Grupo Vernon </a:t>
            </a:r>
            <a:r>
              <a:rPr kumimoji="0" lang="es-MX" altLang="es-MX" sz="1600" b="1" i="0" u="none" strike="noStrike" cap="none" normalizeH="0" baseline="0" dirty="0" err="1">
                <a:ln>
                  <a:noFill/>
                </a:ln>
                <a:solidFill>
                  <a:srgbClr val="222222"/>
                </a:solidFill>
                <a:effectLst/>
              </a:rPr>
              <a:t>is</a:t>
            </a:r>
            <a:r>
              <a:rPr kumimoji="0" lang="es-MX" altLang="es-MX" sz="1600" b="1" i="0" u="none" strike="noStrike" cap="none" normalizeH="0" baseline="0" dirty="0">
                <a:ln>
                  <a:noFill/>
                </a:ln>
                <a:solidFill>
                  <a:srgbClr val="222222"/>
                </a:solidFill>
                <a:effectLst/>
              </a:rPr>
              <a:t> a holding </a:t>
            </a:r>
            <a:r>
              <a:rPr kumimoji="0" lang="es-MX" altLang="es-MX" sz="1600" b="1" i="0" u="none" strike="noStrike" cap="none" normalizeH="0" baseline="0" dirty="0" err="1">
                <a:ln>
                  <a:noFill/>
                </a:ln>
                <a:solidFill>
                  <a:srgbClr val="222222"/>
                </a:solidFill>
                <a:effectLst/>
              </a:rPr>
              <a:t>company</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made</a:t>
            </a:r>
            <a:r>
              <a:rPr kumimoji="0" lang="es-MX" altLang="es-MX" sz="1600" b="1" i="0" u="none" strike="noStrike" cap="none" normalizeH="0" baseline="0" dirty="0">
                <a:ln>
                  <a:noFill/>
                </a:ln>
                <a:solidFill>
                  <a:srgbClr val="222222"/>
                </a:solidFill>
                <a:effectLst/>
              </a:rPr>
              <a:t> up </a:t>
            </a:r>
            <a:r>
              <a:rPr kumimoji="0" lang="es-MX" altLang="es-MX" sz="1600" b="1" i="0" u="none" strike="noStrike" cap="none" normalizeH="0" baseline="0" dirty="0" err="1">
                <a:ln>
                  <a:noFill/>
                </a:ln>
                <a:solidFill>
                  <a:srgbClr val="222222"/>
                </a:solidFill>
                <a:effectLst/>
              </a:rPr>
              <a:t>of</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different</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brands</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that</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provide</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tourist</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services</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Each</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of</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these</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requires</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an</a:t>
            </a:r>
            <a:r>
              <a:rPr kumimoji="0" lang="es-MX" altLang="es-MX" sz="1600" b="1" i="0" u="none" strike="noStrike" cap="none" normalizeH="0" baseline="0" dirty="0">
                <a:ln>
                  <a:noFill/>
                </a:ln>
                <a:solidFill>
                  <a:srgbClr val="222222"/>
                </a:solidFill>
                <a:effectLst/>
              </a:rPr>
              <a:t> individual </a:t>
            </a:r>
            <a:r>
              <a:rPr kumimoji="0" lang="es-MX" altLang="es-MX" sz="1600" b="1" i="0" u="none" strike="noStrike" cap="none" normalizeH="0" baseline="0" dirty="0" err="1">
                <a:ln>
                  <a:noFill/>
                </a:ln>
                <a:solidFill>
                  <a:srgbClr val="222222"/>
                </a:solidFill>
                <a:effectLst/>
              </a:rPr>
              <a:t>identity</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that</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is</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also</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related</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to</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the</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style</a:t>
            </a:r>
            <a:r>
              <a:rPr kumimoji="0" lang="es-MX" altLang="es-MX" sz="1600" b="1" i="0" u="none" strike="noStrike" cap="none" normalizeH="0" baseline="0" dirty="0">
                <a:ln>
                  <a:noFill/>
                </a:ln>
                <a:solidFill>
                  <a:srgbClr val="222222"/>
                </a:solidFill>
                <a:effectLst/>
              </a:rPr>
              <a:t> and general </a:t>
            </a:r>
            <a:r>
              <a:rPr kumimoji="0" lang="es-MX" altLang="es-MX" sz="1600" b="1" i="0" u="none" strike="noStrike" cap="none" normalizeH="0" baseline="0" dirty="0" err="1">
                <a:ln>
                  <a:noFill/>
                </a:ln>
                <a:solidFill>
                  <a:srgbClr val="222222"/>
                </a:solidFill>
                <a:effectLst/>
              </a:rPr>
              <a:t>image</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of</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the</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consortium</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All</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three</a:t>
            </a:r>
            <a:r>
              <a:rPr kumimoji="0" lang="es-MX" altLang="es-MX" sz="1600" b="1" i="0" u="none" strike="noStrike" cap="none" normalizeH="0" baseline="0" dirty="0">
                <a:ln>
                  <a:noFill/>
                </a:ln>
                <a:solidFill>
                  <a:srgbClr val="222222"/>
                </a:solidFill>
                <a:effectLst/>
              </a:rPr>
              <a:t> show </a:t>
            </a:r>
            <a:r>
              <a:rPr kumimoji="0" lang="es-MX" altLang="es-MX" sz="1600" b="1" i="0" u="none" strike="noStrike" cap="none" normalizeH="0" baseline="0" dirty="0" err="1">
                <a:ln>
                  <a:noFill/>
                </a:ln>
                <a:solidFill>
                  <a:srgbClr val="222222"/>
                </a:solidFill>
                <a:effectLst/>
              </a:rPr>
              <a:t>great</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consideration</a:t>
            </a:r>
            <a:r>
              <a:rPr kumimoji="0" lang="es-MX" altLang="es-MX" sz="1600" b="1" i="0" u="none" strike="noStrike" cap="none" normalizeH="0" baseline="0" dirty="0">
                <a:ln>
                  <a:noFill/>
                </a:ln>
                <a:solidFill>
                  <a:srgbClr val="222222"/>
                </a:solidFill>
                <a:effectLst/>
              </a:rPr>
              <a:t> </a:t>
            </a:r>
            <a:r>
              <a:rPr lang="es-MX" altLang="es-MX" sz="1600" b="1" dirty="0">
                <a:solidFill>
                  <a:srgbClr val="222222"/>
                </a:solidFill>
              </a:rPr>
              <a:t>and </a:t>
            </a:r>
            <a:r>
              <a:rPr kumimoji="0" lang="es-MX" altLang="es-MX" sz="1600" b="1" i="0" u="none" strike="noStrike" cap="none" normalizeH="0" baseline="0" dirty="0" err="1">
                <a:ln>
                  <a:noFill/>
                </a:ln>
                <a:solidFill>
                  <a:srgbClr val="222222"/>
                </a:solidFill>
                <a:effectLst/>
              </a:rPr>
              <a:t>caring</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for</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the</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environment</a:t>
            </a:r>
            <a:r>
              <a:rPr kumimoji="0" lang="es-MX" altLang="es-MX" sz="1600" b="1" i="0" u="none" strike="noStrike" cap="none" normalizeH="0" baseline="0" dirty="0">
                <a:ln>
                  <a:noFill/>
                </a:ln>
                <a:solidFill>
                  <a:srgbClr val="222222"/>
                </a:solidFill>
                <a:effectLst/>
              </a:rPr>
              <a:t> and are </a:t>
            </a:r>
            <a:r>
              <a:rPr kumimoji="0" lang="es-MX" altLang="es-MX" sz="1600" b="1" i="0" u="none" strike="noStrike" cap="none" normalizeH="0" baseline="0" dirty="0" err="1">
                <a:ln>
                  <a:noFill/>
                </a:ln>
                <a:solidFill>
                  <a:srgbClr val="222222"/>
                </a:solidFill>
                <a:effectLst/>
              </a:rPr>
              <a:t>aimed</a:t>
            </a:r>
            <a:r>
              <a:rPr kumimoji="0" lang="es-MX" altLang="es-MX" sz="1600" b="1" i="0" u="none" strike="noStrike" cap="none" normalizeH="0" baseline="0" dirty="0">
                <a:ln>
                  <a:noFill/>
                </a:ln>
                <a:solidFill>
                  <a:srgbClr val="222222"/>
                </a:solidFill>
                <a:effectLst/>
              </a:rPr>
              <a:t> at </a:t>
            </a:r>
            <a:r>
              <a:rPr kumimoji="0" lang="es-MX" altLang="es-MX" sz="1600" b="1" i="0" u="none" strike="noStrike" cap="none" normalizeH="0" baseline="0" dirty="0" err="1">
                <a:ln>
                  <a:noFill/>
                </a:ln>
                <a:solidFill>
                  <a:srgbClr val="222222"/>
                </a:solidFill>
                <a:effectLst/>
              </a:rPr>
              <a:t>specific</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audiences</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Each</a:t>
            </a:r>
            <a:r>
              <a:rPr kumimoji="0" lang="es-MX" altLang="es-MX" sz="1600" b="1" i="0" u="none" strike="noStrike" cap="none" normalizeH="0" baseline="0" dirty="0">
                <a:ln>
                  <a:noFill/>
                </a:ln>
                <a:solidFill>
                  <a:srgbClr val="222222"/>
                </a:solidFill>
                <a:effectLst/>
              </a:rPr>
              <a:t> logo </a:t>
            </a:r>
            <a:r>
              <a:rPr kumimoji="0" lang="es-MX" altLang="es-MX" sz="1600" b="1" i="0" u="none" strike="noStrike" cap="none" normalizeH="0" baseline="0" dirty="0" err="1">
                <a:ln>
                  <a:noFill/>
                </a:ln>
                <a:solidFill>
                  <a:srgbClr val="222222"/>
                </a:solidFill>
                <a:effectLst/>
              </a:rPr>
              <a:t>should</a:t>
            </a:r>
            <a:r>
              <a:rPr kumimoji="0" lang="es-MX" altLang="es-MX" sz="1600" b="1" i="0" u="none" strike="noStrike" cap="none" normalizeH="0" baseline="0" dirty="0">
                <a:ln>
                  <a:noFill/>
                </a:ln>
                <a:solidFill>
                  <a:srgbClr val="222222"/>
                </a:solidFill>
                <a:effectLst/>
              </a:rPr>
              <a:t> use a </a:t>
            </a:r>
            <a:r>
              <a:rPr kumimoji="0" lang="es-MX" altLang="es-MX" sz="1600" b="1" i="0" u="none" strike="noStrike" cap="none" normalizeH="0" baseline="0" dirty="0" err="1">
                <a:ln>
                  <a:noFill/>
                </a:ln>
                <a:solidFill>
                  <a:srgbClr val="222222"/>
                </a:solidFill>
                <a:effectLst/>
              </a:rPr>
              <a:t>maximum</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of</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two</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colors</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but</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they</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should</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also</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work</a:t>
            </a:r>
            <a:r>
              <a:rPr kumimoji="0" lang="es-MX" altLang="es-MX" sz="1600" b="1" i="0" u="none" strike="noStrike" cap="none" normalizeH="0" baseline="0" dirty="0">
                <a:ln>
                  <a:noFill/>
                </a:ln>
                <a:solidFill>
                  <a:srgbClr val="222222"/>
                </a:solidFill>
                <a:effectLst/>
              </a:rPr>
              <a:t> in single-color </a:t>
            </a:r>
            <a:r>
              <a:rPr kumimoji="0" lang="es-MX" altLang="es-MX" sz="1600" b="1" i="0" u="none" strike="noStrike" cap="none" normalizeH="0" baseline="0" dirty="0" err="1">
                <a:ln>
                  <a:noFill/>
                </a:ln>
                <a:solidFill>
                  <a:srgbClr val="222222"/>
                </a:solidFill>
                <a:effectLst/>
              </a:rPr>
              <a:t>applications</a:t>
            </a:r>
            <a:r>
              <a:rPr kumimoji="0" lang="es-MX" altLang="es-MX" sz="1600" b="1" i="0" u="none" strike="noStrike" cap="none" normalizeH="0" baseline="0" dirty="0">
                <a:ln>
                  <a:noFill/>
                </a:ln>
                <a:solidFill>
                  <a:srgbClr val="222222"/>
                </a:solidFill>
                <a:effectLst/>
              </a:rPr>
              <a:t> (B&amp;W), </a:t>
            </a:r>
            <a:r>
              <a:rPr kumimoji="0" lang="es-MX" altLang="es-MX" sz="1600" b="1" i="0" u="none" strike="noStrike" cap="none" normalizeH="0" baseline="0" dirty="0" err="1">
                <a:ln>
                  <a:noFill/>
                </a:ln>
                <a:solidFill>
                  <a:srgbClr val="222222"/>
                </a:solidFill>
                <a:effectLst/>
              </a:rPr>
              <a:t>both</a:t>
            </a:r>
            <a:r>
              <a:rPr kumimoji="0" lang="es-MX" altLang="es-MX" sz="1600" b="1" i="0" u="none" strike="noStrike" cap="none" normalizeH="0" baseline="0" dirty="0">
                <a:ln>
                  <a:noFill/>
                </a:ln>
                <a:solidFill>
                  <a:srgbClr val="222222"/>
                </a:solidFill>
                <a:effectLst/>
              </a:rPr>
              <a:t> in </a:t>
            </a:r>
            <a:r>
              <a:rPr kumimoji="0" lang="es-MX" altLang="es-MX" sz="1600" b="1" i="0" u="none" strike="noStrike" cap="none" normalizeH="0" baseline="0" dirty="0" err="1">
                <a:ln>
                  <a:noFill/>
                </a:ln>
                <a:solidFill>
                  <a:srgbClr val="222222"/>
                </a:solidFill>
                <a:effectLst/>
              </a:rPr>
              <a:t>print</a:t>
            </a:r>
            <a:r>
              <a:rPr kumimoji="0" lang="es-MX" altLang="es-MX" sz="1600" b="1" i="0" u="none" strike="noStrike" cap="none" normalizeH="0" baseline="0" dirty="0">
                <a:ln>
                  <a:noFill/>
                </a:ln>
                <a:solidFill>
                  <a:srgbClr val="222222"/>
                </a:solidFill>
                <a:effectLst/>
              </a:rPr>
              <a:t> and </a:t>
            </a:r>
            <a:r>
              <a:rPr kumimoji="0" lang="es-MX" altLang="es-MX" sz="1600" b="1" i="0" u="none" strike="noStrike" cap="none" normalizeH="0" baseline="0" dirty="0" err="1">
                <a:ln>
                  <a:noFill/>
                </a:ln>
                <a:solidFill>
                  <a:srgbClr val="222222"/>
                </a:solidFill>
                <a:effectLst/>
              </a:rPr>
              <a:t>on-screen</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contexts</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The</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solutions</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must</a:t>
            </a:r>
            <a:r>
              <a:rPr kumimoji="0" lang="es-MX" altLang="es-MX" sz="1600" b="1" i="0" u="none" strike="noStrike" cap="none" normalizeH="0" baseline="0" dirty="0">
                <a:ln>
                  <a:noFill/>
                </a:ln>
                <a:solidFill>
                  <a:srgbClr val="222222"/>
                </a:solidFill>
                <a:effectLst/>
              </a:rPr>
              <a:t> be </a:t>
            </a:r>
            <a:r>
              <a:rPr kumimoji="0" lang="es-MX" altLang="es-MX" sz="1600" b="1" i="0" u="none" strike="noStrike" cap="none" normalizeH="0" baseline="0" dirty="0" err="1">
                <a:ln>
                  <a:noFill/>
                </a:ln>
                <a:solidFill>
                  <a:srgbClr val="222222"/>
                </a:solidFill>
                <a:effectLst/>
              </a:rPr>
              <a:t>applied</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to</a:t>
            </a:r>
            <a:r>
              <a:rPr kumimoji="0" lang="es-MX" altLang="es-MX" sz="1600" b="1" i="0" u="none" strike="noStrike" cap="none" normalizeH="0" baseline="0" dirty="0">
                <a:ln>
                  <a:noFill/>
                </a:ln>
                <a:solidFill>
                  <a:srgbClr val="222222"/>
                </a:solidFill>
                <a:effectLst/>
              </a:rPr>
              <a:t> a line </a:t>
            </a:r>
            <a:r>
              <a:rPr kumimoji="0" lang="es-MX" altLang="es-MX" sz="1600" b="1" i="0" u="none" strike="noStrike" cap="none" normalizeH="0" baseline="0" dirty="0" err="1">
                <a:ln>
                  <a:noFill/>
                </a:ln>
                <a:solidFill>
                  <a:srgbClr val="222222"/>
                </a:solidFill>
                <a:effectLst/>
              </a:rPr>
              <a:t>of</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stationery</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vehicles</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uniforms</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signage</a:t>
            </a:r>
            <a:r>
              <a:rPr kumimoji="0" lang="es-MX" altLang="es-MX" sz="1600" b="1" i="0" u="none" strike="noStrike" cap="none" normalizeH="0" baseline="0" dirty="0">
                <a:ln>
                  <a:noFill/>
                </a:ln>
                <a:solidFill>
                  <a:srgbClr val="222222"/>
                </a:solidFill>
                <a:effectLst/>
              </a:rPr>
              <a:t>, web </a:t>
            </a:r>
            <a:r>
              <a:rPr kumimoji="0" lang="es-MX" altLang="es-MX" sz="1600" b="1" i="0" u="none" strike="noStrike" cap="none" normalizeH="0" baseline="0" dirty="0" err="1">
                <a:ln>
                  <a:noFill/>
                </a:ln>
                <a:solidFill>
                  <a:srgbClr val="222222"/>
                </a:solidFill>
                <a:effectLst/>
              </a:rPr>
              <a:t>pages</a:t>
            </a:r>
            <a:r>
              <a:rPr kumimoji="0" lang="es-MX" altLang="es-MX" sz="1600" b="1" i="0" u="none" strike="noStrike" cap="none" normalizeH="0" baseline="0" dirty="0">
                <a:ln>
                  <a:noFill/>
                </a:ln>
                <a:solidFill>
                  <a:srgbClr val="222222"/>
                </a:solidFill>
                <a:effectLst/>
              </a:rPr>
              <a:t> and </a:t>
            </a:r>
            <a:r>
              <a:rPr kumimoji="0" lang="es-MX" altLang="es-MX" sz="1600" b="1" i="0" u="none" strike="noStrike" cap="none" normalizeH="0" baseline="0" dirty="0" err="1">
                <a:ln>
                  <a:noFill/>
                </a:ln>
                <a:solidFill>
                  <a:srgbClr val="222222"/>
                </a:solidFill>
                <a:effectLst/>
              </a:rPr>
              <a:t>to</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an</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ecological</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packaging</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aimed</a:t>
            </a:r>
            <a:r>
              <a:rPr kumimoji="0" lang="es-MX" altLang="es-MX" sz="1600" b="1" i="0" u="none" strike="noStrike" cap="none" normalizeH="0" baseline="0" dirty="0">
                <a:ln>
                  <a:noFill/>
                </a:ln>
                <a:solidFill>
                  <a:srgbClr val="222222"/>
                </a:solidFill>
                <a:effectLst/>
              </a:rPr>
              <a:t> at </a:t>
            </a:r>
            <a:r>
              <a:rPr kumimoji="0" lang="es-MX" altLang="es-MX" sz="1600" b="1" i="0" u="none" strike="noStrike" cap="none" normalizeH="0" baseline="0" dirty="0" err="1">
                <a:ln>
                  <a:noFill/>
                </a:ln>
                <a:solidFill>
                  <a:srgbClr val="222222"/>
                </a:solidFill>
                <a:effectLst/>
              </a:rPr>
              <a:t>tourist</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distributors</a:t>
            </a:r>
            <a:r>
              <a:rPr kumimoji="0" lang="es-MX" altLang="es-MX" sz="1600" b="1" i="0" u="none" strike="noStrike" cap="none" normalizeH="0" baseline="0" dirty="0">
                <a:ln>
                  <a:noFill/>
                </a:ln>
                <a:solidFill>
                  <a:srgbClr val="222222"/>
                </a:solidFill>
                <a:effectLst/>
              </a:rPr>
              <a:t> and </a:t>
            </a:r>
            <a:r>
              <a:rPr kumimoji="0" lang="es-MX" altLang="es-MX" sz="1600" b="1" i="0" u="none" strike="noStrike" cap="none" normalizeH="0" baseline="0" dirty="0" err="1">
                <a:ln>
                  <a:noFill/>
                </a:ln>
                <a:solidFill>
                  <a:srgbClr val="222222"/>
                </a:solidFill>
                <a:effectLst/>
              </a:rPr>
              <a:t>merchants</a:t>
            </a:r>
            <a:r>
              <a:rPr kumimoji="0" lang="es-MX" altLang="es-MX" sz="1600" b="1" i="0" u="none" strike="noStrike" cap="none" normalizeH="0" baseline="0" dirty="0">
                <a:ln>
                  <a:noFill/>
                </a:ln>
                <a:solidFill>
                  <a:srgbClr val="222222"/>
                </a:solidFill>
                <a:effectLst/>
              </a:rPr>
              <a:t>. A </a:t>
            </a:r>
            <a:r>
              <a:rPr kumimoji="0" lang="es-MX" altLang="es-MX" sz="1600" b="1" i="0" u="none" strike="noStrike" cap="none" normalizeH="0" baseline="0" dirty="0" err="1">
                <a:ln>
                  <a:noFill/>
                </a:ln>
                <a:solidFill>
                  <a:srgbClr val="222222"/>
                </a:solidFill>
                <a:effectLst/>
              </a:rPr>
              <a:t>corporate</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palette</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should</a:t>
            </a:r>
            <a:r>
              <a:rPr kumimoji="0" lang="es-MX" altLang="es-MX" sz="1600" b="1" i="0" u="none" strike="noStrike" cap="none" normalizeH="0" baseline="0" dirty="0">
                <a:ln>
                  <a:noFill/>
                </a:ln>
                <a:solidFill>
                  <a:srgbClr val="222222"/>
                </a:solidFill>
                <a:effectLst/>
              </a:rPr>
              <a:t> be </a:t>
            </a:r>
            <a:r>
              <a:rPr kumimoji="0" lang="es-MX" altLang="es-MX" sz="1600" b="1" i="0" u="none" strike="noStrike" cap="none" normalizeH="0" baseline="0" dirty="0" err="1">
                <a:ln>
                  <a:noFill/>
                </a:ln>
                <a:solidFill>
                  <a:srgbClr val="222222"/>
                </a:solidFill>
                <a:effectLst/>
              </a:rPr>
              <a:t>produced</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to</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demonstrate</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the</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scope</a:t>
            </a:r>
            <a:r>
              <a:rPr kumimoji="0" lang="es-MX" altLang="es-MX" sz="1600" b="1" i="0" u="none" strike="noStrike" cap="none" normalizeH="0" baseline="0" dirty="0">
                <a:ln>
                  <a:noFill/>
                </a:ln>
                <a:solidFill>
                  <a:srgbClr val="222222"/>
                </a:solidFill>
                <a:effectLst/>
              </a:rPr>
              <a:t> and </a:t>
            </a:r>
            <a:r>
              <a:rPr kumimoji="0" lang="es-MX" altLang="es-MX" sz="1600" b="1" i="0" u="none" strike="noStrike" cap="none" normalizeH="0" baseline="0" dirty="0" err="1">
                <a:ln>
                  <a:noFill/>
                </a:ln>
                <a:solidFill>
                  <a:srgbClr val="222222"/>
                </a:solidFill>
                <a:effectLst/>
              </a:rPr>
              <a:t>flexibility</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of</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tailored</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design</a:t>
            </a:r>
            <a:r>
              <a:rPr kumimoji="0" lang="es-MX" altLang="es-MX" sz="1600" b="1" i="0" u="none" strike="noStrike" cap="none" normalizeH="0" baseline="0" dirty="0">
                <a:ln>
                  <a:noFill/>
                </a:ln>
                <a:solidFill>
                  <a:srgbClr val="222222"/>
                </a:solidFill>
                <a:effectLst/>
              </a:rPr>
              <a:t> </a:t>
            </a:r>
            <a:r>
              <a:rPr kumimoji="0" lang="es-MX" altLang="es-MX" sz="1600" b="1" i="0" u="none" strike="noStrike" cap="none" normalizeH="0" baseline="0" dirty="0" err="1">
                <a:ln>
                  <a:noFill/>
                </a:ln>
                <a:solidFill>
                  <a:srgbClr val="222222"/>
                </a:solidFill>
                <a:effectLst/>
              </a:rPr>
              <a:t>solutions</a:t>
            </a:r>
            <a:r>
              <a:rPr kumimoji="0" lang="es-MX" altLang="es-MX" sz="1600" b="1" i="0" u="none" strike="noStrike" cap="none" normalizeH="0" baseline="0" dirty="0">
                <a:ln>
                  <a:noFill/>
                </a:ln>
                <a:solidFill>
                  <a:srgbClr val="222222"/>
                </a:solidFill>
                <a:effectLst/>
              </a:rPr>
              <a:t>.</a:t>
            </a:r>
            <a:r>
              <a:rPr kumimoji="0" lang="es-MX" altLang="es-MX" sz="1600" b="1" i="0" u="none" strike="noStrike" cap="none" normalizeH="0" baseline="0" dirty="0">
                <a:ln>
                  <a:noFill/>
                </a:ln>
                <a:solidFill>
                  <a:schemeClr val="tx1"/>
                </a:solidFill>
                <a:effectLst/>
              </a:rPr>
              <a:t> </a:t>
            </a:r>
          </a:p>
        </p:txBody>
      </p:sp>
      <p:sp>
        <p:nvSpPr>
          <p:cNvPr id="2" name="3 CuadroTexto">
            <a:extLst>
              <a:ext uri="{FF2B5EF4-FFF2-40B4-BE49-F238E27FC236}">
                <a16:creationId xmlns:a16="http://schemas.microsoft.com/office/drawing/2014/main" id="{FB0380CB-75AD-4C90-AC69-268527BB5B72}"/>
              </a:ext>
            </a:extLst>
          </p:cNvPr>
          <p:cNvSpPr txBox="1"/>
          <p:nvPr/>
        </p:nvSpPr>
        <p:spPr>
          <a:xfrm>
            <a:off x="5841578" y="116632"/>
            <a:ext cx="3106941" cy="461665"/>
          </a:xfrm>
          <a:prstGeom prst="rect">
            <a:avLst/>
          </a:prstGeom>
          <a:noFill/>
        </p:spPr>
        <p:txBody>
          <a:bodyPr wrap="none" rtlCol="0">
            <a:spAutoFit/>
          </a:bodyPr>
          <a:lstStyle/>
          <a:p>
            <a:pPr algn="r"/>
            <a:r>
              <a:rPr lang="es-ES" sz="2400" b="1" dirty="0">
                <a:solidFill>
                  <a:srgbClr val="00B050"/>
                </a:solidFill>
              </a:rPr>
              <a:t>LINKED IDENTITIES</a:t>
            </a:r>
          </a:p>
        </p:txBody>
      </p:sp>
    </p:spTree>
    <p:extLst>
      <p:ext uri="{BB962C8B-B14F-4D97-AF65-F5344CB8AC3E}">
        <p14:creationId xmlns:p14="http://schemas.microsoft.com/office/powerpoint/2010/main" val="230331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1196752"/>
            <a:ext cx="78843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CuadroTexto"/>
          <p:cNvSpPr txBox="1"/>
          <p:nvPr/>
        </p:nvSpPr>
        <p:spPr>
          <a:xfrm>
            <a:off x="323529" y="1196752"/>
            <a:ext cx="7560840" cy="4292650"/>
          </a:xfrm>
          <a:prstGeom prst="rect">
            <a:avLst/>
          </a:prstGeom>
          <a:noFill/>
        </p:spPr>
        <p:txBody>
          <a:bodyPr wrap="square" rtlCol="0">
            <a:spAutoFit/>
          </a:bodyPr>
          <a:lstStyle/>
          <a:p>
            <a:pPr algn="just"/>
            <a:endParaRPr lang="es-ES" b="1" dirty="0"/>
          </a:p>
          <a:p>
            <a:pPr algn="just"/>
            <a:endParaRPr lang="es-ES" b="1" dirty="0"/>
          </a:p>
          <a:p>
            <a:pPr algn="just"/>
            <a:r>
              <a:rPr lang="es-ES" b="1" dirty="0">
                <a:solidFill>
                  <a:srgbClr val="00B050"/>
                </a:solidFill>
              </a:rPr>
              <a:t>	</a:t>
            </a:r>
            <a:r>
              <a:rPr lang="es-ES" b="1" dirty="0" err="1">
                <a:solidFill>
                  <a:srgbClr val="00B050"/>
                </a:solidFill>
              </a:rPr>
              <a:t>Design</a:t>
            </a:r>
            <a:r>
              <a:rPr lang="es-ES" b="1" dirty="0">
                <a:solidFill>
                  <a:srgbClr val="00B050"/>
                </a:solidFill>
              </a:rPr>
              <a:t> </a:t>
            </a:r>
            <a:r>
              <a:rPr lang="es-ES" b="1" dirty="0" err="1">
                <a:solidFill>
                  <a:srgbClr val="00B050"/>
                </a:solidFill>
              </a:rPr>
              <a:t>the</a:t>
            </a:r>
            <a:r>
              <a:rPr lang="es-ES" b="1" dirty="0">
                <a:solidFill>
                  <a:srgbClr val="00B050"/>
                </a:solidFill>
              </a:rPr>
              <a:t> </a:t>
            </a:r>
            <a:r>
              <a:rPr lang="es-ES" b="1" dirty="0" err="1">
                <a:solidFill>
                  <a:srgbClr val="00B050"/>
                </a:solidFill>
              </a:rPr>
              <a:t>corporate</a:t>
            </a:r>
            <a:r>
              <a:rPr lang="es-ES" b="1" dirty="0">
                <a:solidFill>
                  <a:srgbClr val="00B050"/>
                </a:solidFill>
              </a:rPr>
              <a:t> </a:t>
            </a:r>
            <a:r>
              <a:rPr lang="es-ES" b="1" dirty="0" err="1">
                <a:solidFill>
                  <a:srgbClr val="00B050"/>
                </a:solidFill>
              </a:rPr>
              <a:t>identity</a:t>
            </a:r>
            <a:r>
              <a:rPr lang="es-ES" b="1" dirty="0">
                <a:solidFill>
                  <a:srgbClr val="00B050"/>
                </a:solidFill>
              </a:rPr>
              <a:t> </a:t>
            </a:r>
            <a:r>
              <a:rPr lang="es-ES" b="1" dirty="0" err="1">
                <a:solidFill>
                  <a:srgbClr val="00B050"/>
                </a:solidFill>
              </a:rPr>
              <a:t>of</a:t>
            </a:r>
            <a:r>
              <a:rPr lang="es-ES" b="1" dirty="0">
                <a:solidFill>
                  <a:srgbClr val="00B050"/>
                </a:solidFill>
              </a:rPr>
              <a:t> </a:t>
            </a:r>
            <a:r>
              <a:rPr lang="es-ES" b="1" dirty="0" err="1">
                <a:solidFill>
                  <a:srgbClr val="00B050"/>
                </a:solidFill>
              </a:rPr>
              <a:t>the</a:t>
            </a:r>
            <a:r>
              <a:rPr lang="es-ES" b="1" dirty="0">
                <a:solidFill>
                  <a:srgbClr val="00B050"/>
                </a:solidFill>
              </a:rPr>
              <a:t> </a:t>
            </a:r>
            <a:r>
              <a:rPr lang="es-ES" b="1" dirty="0" err="1">
                <a:solidFill>
                  <a:srgbClr val="00B050"/>
                </a:solidFill>
              </a:rPr>
              <a:t>following</a:t>
            </a:r>
            <a:r>
              <a:rPr lang="es-ES" b="1" dirty="0">
                <a:solidFill>
                  <a:srgbClr val="00B050"/>
                </a:solidFill>
              </a:rPr>
              <a:t> </a:t>
            </a:r>
            <a:r>
              <a:rPr lang="es-ES" b="1" dirty="0" err="1">
                <a:solidFill>
                  <a:srgbClr val="00B050"/>
                </a:solidFill>
              </a:rPr>
              <a:t>companies</a:t>
            </a:r>
            <a:r>
              <a:rPr lang="es-ES" b="1" dirty="0">
                <a:solidFill>
                  <a:srgbClr val="00B050"/>
                </a:solidFill>
              </a:rPr>
              <a:t>:</a:t>
            </a:r>
          </a:p>
          <a:p>
            <a:pPr algn="just"/>
            <a:endParaRPr lang="es-ES" b="1" dirty="0">
              <a:solidFill>
                <a:srgbClr val="00B050"/>
              </a:solidFill>
            </a:endParaRPr>
          </a:p>
          <a:p>
            <a:pPr marL="285750" indent="-285750" algn="just">
              <a:buFont typeface="Arial" panose="020B0604020202020204" pitchFamily="34" charset="0"/>
              <a:buChar char="•"/>
            </a:pPr>
            <a:r>
              <a:rPr lang="es-ES" b="1" dirty="0">
                <a:solidFill>
                  <a:srgbClr val="00B050"/>
                </a:solidFill>
              </a:rPr>
              <a:t>Hoteles DEA (Descanso – Energía – Amor)</a:t>
            </a:r>
          </a:p>
          <a:p>
            <a:pPr marL="285750" indent="-285750" algn="just">
              <a:buFont typeface="Arial" panose="020B0604020202020204" pitchFamily="34" charset="0"/>
              <a:buChar char="•"/>
            </a:pPr>
            <a:endParaRPr lang="es-ES" b="1" dirty="0">
              <a:solidFill>
                <a:srgbClr val="00B050"/>
              </a:solidFill>
            </a:endParaRPr>
          </a:p>
          <a:p>
            <a:pPr lvl="1" algn="just" eaLnBrk="0" fontAlgn="base" hangingPunct="0">
              <a:lnSpc>
                <a:spcPct val="150000"/>
              </a:lnSpc>
              <a:spcBef>
                <a:spcPct val="0"/>
              </a:spcBef>
              <a:spcAft>
                <a:spcPct val="0"/>
              </a:spcAft>
            </a:pPr>
            <a:r>
              <a:rPr kumimoji="0" lang="es-MX" altLang="es-MX" sz="1600" b="1" i="0" u="none" strike="noStrike" cap="none" normalizeH="0" baseline="0" dirty="0" err="1">
                <a:ln>
                  <a:noFill/>
                </a:ln>
                <a:solidFill>
                  <a:srgbClr val="222222"/>
                </a:solidFill>
                <a:effectLst/>
                <a:latin typeface="Arial Narrow" panose="020B0606020202030204" pitchFamily="34" charset="0"/>
              </a:rPr>
              <a:t>Aimed</a:t>
            </a:r>
            <a:r>
              <a:rPr kumimoji="0" lang="es-MX" altLang="es-MX" sz="1600" b="1" i="0" u="none" strike="noStrike" cap="none" normalizeH="0" baseline="0" dirty="0">
                <a:ln>
                  <a:noFill/>
                </a:ln>
                <a:solidFill>
                  <a:srgbClr val="222222"/>
                </a:solidFill>
                <a:effectLst/>
                <a:latin typeface="Arial Narrow" panose="020B0606020202030204" pitchFamily="34" charset="0"/>
              </a:rPr>
              <a:t> at </a:t>
            </a:r>
            <a:r>
              <a:rPr kumimoji="0" lang="es-MX" altLang="es-MX" sz="1600" b="1" i="0" u="none" strike="noStrike" cap="none" normalizeH="0" baseline="0" dirty="0" err="1">
                <a:ln>
                  <a:noFill/>
                </a:ln>
                <a:solidFill>
                  <a:srgbClr val="222222"/>
                </a:solidFill>
                <a:effectLst/>
                <a:latin typeface="Arial Narrow" panose="020B0606020202030204" pitchFamily="34" charset="0"/>
              </a:rPr>
              <a:t>young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audiences</a:t>
            </a:r>
            <a:r>
              <a:rPr kumimoji="0" lang="es-MX" altLang="es-MX" sz="1600" b="1" i="0" u="none" strike="noStrike" cap="none" normalizeH="0" baseline="0" dirty="0">
                <a:ln>
                  <a:noFill/>
                </a:ln>
                <a:solidFill>
                  <a:srgbClr val="222222"/>
                </a:solidFill>
                <a:effectLst/>
                <a:latin typeface="Arial Narrow" panose="020B0606020202030204" pitchFamily="34" charset="0"/>
              </a:rPr>
              <a:t> (25-45 </a:t>
            </a:r>
            <a:r>
              <a:rPr kumimoji="0" lang="es-MX" altLang="es-MX" sz="1600" b="1" i="0" u="none" strike="noStrike" cap="none" normalizeH="0" baseline="0" dirty="0" err="1">
                <a:ln>
                  <a:noFill/>
                </a:ln>
                <a:solidFill>
                  <a:srgbClr val="222222"/>
                </a:solidFill>
                <a:effectLst/>
                <a:latin typeface="Arial Narrow" panose="020B0606020202030204" pitchFamily="34" charset="0"/>
              </a:rPr>
              <a:t>years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old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with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special</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emphasis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unmarried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recently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married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couples</a:t>
            </a:r>
            <a:r>
              <a:rPr kumimoji="0" lang="es-MX" altLang="es-MX" sz="1600" b="1" i="0" u="none" strike="noStrike" cap="none" normalizeH="0" baseline="0" dirty="0">
                <a:ln>
                  <a:noFill/>
                </a:ln>
                <a:solidFill>
                  <a:srgbClr val="222222"/>
                </a:solidFill>
                <a:effectLst/>
                <a:latin typeface="Arial Narrow" panose="020B0606020202030204" pitchFamily="34" charset="0"/>
              </a:rPr>
              <a:t> (1 </a:t>
            </a:r>
            <a:r>
              <a:rPr kumimoji="0" lang="es-MX" altLang="es-MX" sz="1600" b="1" i="0" u="none" strike="noStrike" cap="none" normalizeH="0" baseline="0" dirty="0" err="1">
                <a:ln>
                  <a:noFill/>
                </a:ln>
                <a:solidFill>
                  <a:srgbClr val="222222"/>
                </a:solidFill>
                <a:effectLst/>
                <a:latin typeface="Arial Narrow" panose="020B0606020202030204" pitchFamily="34" charset="0"/>
              </a:rPr>
              <a:t>year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without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children</a:t>
            </a:r>
            <a:r>
              <a:rPr kumimoji="0" lang="es-MX" altLang="es-MX" sz="1600" b="1" i="0" u="none" strike="noStrike" cap="none" normalizeH="0" baseline="0" dirty="0">
                <a:ln>
                  <a:noFill/>
                </a:ln>
                <a:solidFill>
                  <a:srgbClr val="222222"/>
                </a:solidFill>
                <a:effectLst/>
                <a:latin typeface="Arial Narrow" panose="020B0606020202030204" pitchFamily="34" charset="0"/>
              </a:rPr>
              <a:t>, interracial,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same</a:t>
            </a:r>
            <a:r>
              <a:rPr kumimoji="0" lang="es-MX" altLang="es-MX" sz="1600" b="1" i="0" u="none" strike="noStrike" cap="none" normalizeH="0" baseline="0" dirty="0">
                <a:ln>
                  <a:noFill/>
                </a:ln>
                <a:solidFill>
                  <a:srgbClr val="222222"/>
                </a:solidFill>
                <a:effectLst/>
                <a:latin typeface="Arial Narrow" panose="020B0606020202030204" pitchFamily="34" charset="0"/>
              </a:rPr>
              <a:t> sex, </a:t>
            </a:r>
            <a:r>
              <a:rPr kumimoji="0" lang="es-MX" altLang="es-MX" sz="1600" b="1" i="0" u="none" strike="noStrike" cap="none" normalizeH="0" baseline="0" dirty="0" err="1">
                <a:ln>
                  <a:noFill/>
                </a:ln>
                <a:solidFill>
                  <a:srgbClr val="222222"/>
                </a:solidFill>
                <a:effectLst/>
                <a:latin typeface="Arial Narrow" panose="020B0606020202030204" pitchFamily="34" charset="0"/>
              </a:rPr>
              <a:t>with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medium</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medium-high</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high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purchasing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power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Located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outskirts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main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tourist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destinations</a:t>
            </a:r>
            <a:r>
              <a:rPr kumimoji="0" lang="es-MX" altLang="es-MX" sz="1600" b="1" i="0" u="none" strike="noStrike" cap="none" normalizeH="0" baseline="0" dirty="0">
                <a:ln>
                  <a:noFill/>
                </a:ln>
                <a:solidFill>
                  <a:srgbClr val="222222"/>
                </a:solidFill>
                <a:effectLst/>
                <a:latin typeface="Arial Narrow" panose="020B0606020202030204" pitchFamily="34" charset="0"/>
              </a:rPr>
              <a:t> in </a:t>
            </a:r>
            <a:r>
              <a:rPr kumimoji="0" lang="es-MX" altLang="es-MX" sz="1600" b="1" i="0" u="none" strike="noStrike" cap="none" normalizeH="0" baseline="0" dirty="0" err="1">
                <a:ln>
                  <a:noFill/>
                </a:ln>
                <a:solidFill>
                  <a:srgbClr val="222222"/>
                </a:solidFill>
                <a:effectLst/>
                <a:latin typeface="Arial Narrow" panose="020B0606020202030204" pitchFamily="34" charset="0"/>
              </a:rPr>
              <a:t>Mexico</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Caribbean</a:t>
            </a:r>
            <a:r>
              <a:rPr kumimoji="0" lang="es-MX" altLang="es-MX" sz="1600" b="1" i="0" u="none" strike="noStrike" cap="none" normalizeH="0" baseline="0" dirty="0">
                <a:ln>
                  <a:noFill/>
                </a:ln>
                <a:solidFill>
                  <a:srgbClr val="222222"/>
                </a:solidFill>
                <a:effectLst/>
                <a:latin typeface="Arial Narrow" panose="020B0606020202030204" pitchFamily="34" charset="0"/>
              </a:rPr>
              <a:t> (Puerto Vallarta, Playa del Carmen, Huatulco, Punta Cana, </a:t>
            </a:r>
            <a:r>
              <a:rPr kumimoji="0" lang="es-MX" altLang="es-MX" sz="1600" b="1" i="0" u="none" strike="noStrike" cap="none" normalizeH="0" baseline="0" dirty="0" err="1">
                <a:ln>
                  <a:noFill/>
                </a:ln>
                <a:solidFill>
                  <a:srgbClr val="222222"/>
                </a:solidFill>
                <a:effectLst/>
                <a:latin typeface="Arial Narrow" panose="020B0606020202030204" pitchFamily="34" charset="0"/>
              </a:rPr>
              <a:t>Dominican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Republic</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modality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1" u="none" strike="noStrike" cap="none" normalizeH="0" baseline="0" dirty="0" err="1">
                <a:ln>
                  <a:noFill/>
                </a:ln>
                <a:solidFill>
                  <a:srgbClr val="222222"/>
                </a:solidFill>
                <a:effectLst/>
                <a:latin typeface="Arial Narrow" panose="020B0606020202030204" pitchFamily="34" charset="0"/>
              </a:rPr>
              <a:t>All</a:t>
            </a:r>
            <a:r>
              <a:rPr kumimoji="0" lang="es-MX" altLang="es-MX" sz="1600" b="1" i="1" u="none" strike="noStrike" cap="none" normalizeH="0" baseline="0" dirty="0">
                <a:ln>
                  <a:noFill/>
                </a:ln>
                <a:solidFill>
                  <a:srgbClr val="222222"/>
                </a:solidFill>
                <a:effectLst/>
                <a:latin typeface="Arial Narrow" panose="020B0606020202030204" pitchFamily="34" charset="0"/>
              </a:rPr>
              <a:t> Inclusive</a:t>
            </a:r>
            <a:r>
              <a:rPr lang="es-MX" altLang="es-MX" sz="1600" b="1" dirty="0">
                <a:solidFill>
                  <a:srgbClr val="222222"/>
                </a:solidFill>
                <a:latin typeface="Arial Narrow" panose="020B0606020202030204" pitchFamily="34" charset="0"/>
              </a:rPr>
              <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all</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rooms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have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ocean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views</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competitive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advantage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relaxation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services</a:t>
            </a:r>
            <a:r>
              <a:rPr kumimoji="0" lang="es-MX" altLang="es-MX" sz="1600" b="1" i="0" u="none" strike="noStrike" cap="none" normalizeH="0" baseline="0" dirty="0">
                <a:ln>
                  <a:noFill/>
                </a:ln>
                <a:solidFill>
                  <a:srgbClr val="222222"/>
                </a:solidFill>
                <a:effectLst/>
                <a:latin typeface="Arial Narrow" panose="020B0606020202030204" pitchFamily="34" charset="0"/>
              </a:rPr>
              <a:t> (yoga, fitness, </a:t>
            </a:r>
            <a:r>
              <a:rPr kumimoji="0" lang="es-MX" altLang="es-MX" sz="1600" b="1" i="0" u="none" strike="noStrike" cap="none" normalizeH="0" baseline="0" dirty="0" err="1">
                <a:ln>
                  <a:noFill/>
                </a:ln>
                <a:solidFill>
                  <a:srgbClr val="222222"/>
                </a:solidFill>
                <a:effectLst/>
                <a:latin typeface="Arial Narrow" panose="020B0606020202030204" pitchFamily="34" charset="0"/>
              </a:rPr>
              <a:t>diving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massages</a:t>
            </a:r>
            <a:r>
              <a:rPr kumimoji="0" lang="es-MX" altLang="es-MX" sz="1600" b="1" i="0" u="none" strike="noStrike" cap="none" normalizeH="0" baseline="0" dirty="0">
                <a:ln>
                  <a:noFill/>
                </a:ln>
                <a:solidFill>
                  <a:srgbClr val="222222"/>
                </a:solidFill>
                <a:effectLst/>
                <a:latin typeface="Arial Narrow" panose="020B0606020202030204" pitchFamily="34" charset="0"/>
              </a:rPr>
              <a:t>) are </a:t>
            </a:r>
            <a:r>
              <a:rPr kumimoji="0" lang="es-MX" altLang="es-MX" sz="1600" b="1" i="0" u="none" strike="noStrike" cap="none" normalizeH="0" baseline="0" dirty="0" err="1">
                <a:ln>
                  <a:noFill/>
                </a:ln>
                <a:solidFill>
                  <a:srgbClr val="222222"/>
                </a:solidFill>
                <a:effectLst/>
                <a:latin typeface="Arial Narrow" panose="020B0606020202030204" pitchFamily="34" charset="0"/>
              </a:rPr>
              <a:t>included</a:t>
            </a:r>
            <a:r>
              <a:rPr kumimoji="0" lang="es-MX" altLang="es-MX" sz="1600" b="1" i="0" u="none" strike="noStrike" cap="none" normalizeH="0" baseline="0" dirty="0">
                <a:ln>
                  <a:noFill/>
                </a:ln>
                <a:solidFill>
                  <a:srgbClr val="222222"/>
                </a:solidFill>
                <a:effectLst/>
                <a:latin typeface="Arial Narrow" panose="020B0606020202030204" pitchFamily="34" charset="0"/>
              </a:rPr>
              <a:t> in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cost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contracted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package</a:t>
            </a:r>
            <a:r>
              <a:rPr kumimoji="0" lang="es-MX" altLang="es-MX" sz="1600" b="1" i="0" u="none" strike="noStrike" cap="none" normalizeH="0" baseline="0" dirty="0">
                <a:ln>
                  <a:noFill/>
                </a:ln>
                <a:solidFill>
                  <a:srgbClr val="222222"/>
                </a:solidFill>
                <a:effectLst/>
                <a:latin typeface="Arial Narrow" panose="020B0606020202030204" pitchFamily="34" charset="0"/>
              </a:rPr>
              <a:t>.</a:t>
            </a:r>
            <a:r>
              <a:rPr kumimoji="0" lang="es-MX" altLang="es-MX" sz="1600" b="1" i="0" u="none" strike="noStrike" cap="none" normalizeH="0" baseline="0" dirty="0">
                <a:ln>
                  <a:noFill/>
                </a:ln>
                <a:solidFill>
                  <a:schemeClr val="tx1"/>
                </a:solidFill>
                <a:effectLst/>
                <a:latin typeface="Arial Narrow" panose="020B0606020202030204" pitchFamily="34" charset="0"/>
              </a:rPr>
              <a:t> </a:t>
            </a:r>
          </a:p>
        </p:txBody>
      </p:sp>
      <p:sp>
        <p:nvSpPr>
          <p:cNvPr id="2" name="3 CuadroTexto">
            <a:extLst>
              <a:ext uri="{FF2B5EF4-FFF2-40B4-BE49-F238E27FC236}">
                <a16:creationId xmlns:a16="http://schemas.microsoft.com/office/drawing/2014/main" id="{02768D99-2D3C-4D70-A5D6-54BB8249BA1C}"/>
              </a:ext>
            </a:extLst>
          </p:cNvPr>
          <p:cNvSpPr txBox="1"/>
          <p:nvPr/>
        </p:nvSpPr>
        <p:spPr>
          <a:xfrm>
            <a:off x="5841578" y="116632"/>
            <a:ext cx="3106941" cy="461665"/>
          </a:xfrm>
          <a:prstGeom prst="rect">
            <a:avLst/>
          </a:prstGeom>
          <a:noFill/>
        </p:spPr>
        <p:txBody>
          <a:bodyPr wrap="none" rtlCol="0">
            <a:spAutoFit/>
          </a:bodyPr>
          <a:lstStyle/>
          <a:p>
            <a:pPr algn="r"/>
            <a:r>
              <a:rPr lang="es-ES" sz="2400" b="1" dirty="0">
                <a:solidFill>
                  <a:srgbClr val="00B050"/>
                </a:solidFill>
              </a:rPr>
              <a:t>LINKED IDENTITIES</a:t>
            </a:r>
          </a:p>
        </p:txBody>
      </p:sp>
    </p:spTree>
    <p:extLst>
      <p:ext uri="{BB962C8B-B14F-4D97-AF65-F5344CB8AC3E}">
        <p14:creationId xmlns:p14="http://schemas.microsoft.com/office/powerpoint/2010/main" val="97220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1196752"/>
            <a:ext cx="78843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CuadroTexto"/>
          <p:cNvSpPr txBox="1"/>
          <p:nvPr/>
        </p:nvSpPr>
        <p:spPr>
          <a:xfrm>
            <a:off x="323529" y="1196752"/>
            <a:ext cx="7560840" cy="4661982"/>
          </a:xfrm>
          <a:prstGeom prst="rect">
            <a:avLst/>
          </a:prstGeom>
          <a:noFill/>
        </p:spPr>
        <p:txBody>
          <a:bodyPr wrap="square" rtlCol="0">
            <a:spAutoFit/>
          </a:bodyPr>
          <a:lstStyle/>
          <a:p>
            <a:pPr algn="just"/>
            <a:endParaRPr lang="es-ES" b="1" dirty="0"/>
          </a:p>
          <a:p>
            <a:pPr algn="just"/>
            <a:endParaRPr lang="es-ES" b="1" dirty="0"/>
          </a:p>
          <a:p>
            <a:pPr algn="just"/>
            <a:r>
              <a:rPr lang="es-ES" b="1" dirty="0">
                <a:solidFill>
                  <a:srgbClr val="00B050"/>
                </a:solidFill>
              </a:rPr>
              <a:t>	 </a:t>
            </a:r>
            <a:r>
              <a:rPr lang="es-ES" b="1" dirty="0" err="1">
                <a:solidFill>
                  <a:srgbClr val="00B050"/>
                </a:solidFill>
              </a:rPr>
              <a:t>Design</a:t>
            </a:r>
            <a:r>
              <a:rPr lang="es-ES" b="1" dirty="0">
                <a:solidFill>
                  <a:srgbClr val="00B050"/>
                </a:solidFill>
              </a:rPr>
              <a:t> </a:t>
            </a:r>
            <a:r>
              <a:rPr lang="es-ES" b="1" dirty="0" err="1">
                <a:solidFill>
                  <a:srgbClr val="00B050"/>
                </a:solidFill>
              </a:rPr>
              <a:t>the</a:t>
            </a:r>
            <a:r>
              <a:rPr lang="es-ES" b="1" dirty="0">
                <a:solidFill>
                  <a:srgbClr val="00B050"/>
                </a:solidFill>
              </a:rPr>
              <a:t> </a:t>
            </a:r>
            <a:r>
              <a:rPr lang="es-ES" b="1" dirty="0" err="1">
                <a:solidFill>
                  <a:srgbClr val="00B050"/>
                </a:solidFill>
              </a:rPr>
              <a:t>corporate</a:t>
            </a:r>
            <a:r>
              <a:rPr lang="es-ES" b="1" dirty="0">
                <a:solidFill>
                  <a:srgbClr val="00B050"/>
                </a:solidFill>
              </a:rPr>
              <a:t> </a:t>
            </a:r>
            <a:r>
              <a:rPr lang="es-ES" b="1" dirty="0" err="1">
                <a:solidFill>
                  <a:srgbClr val="00B050"/>
                </a:solidFill>
              </a:rPr>
              <a:t>identity</a:t>
            </a:r>
            <a:r>
              <a:rPr lang="es-ES" b="1" dirty="0">
                <a:solidFill>
                  <a:srgbClr val="00B050"/>
                </a:solidFill>
              </a:rPr>
              <a:t> </a:t>
            </a:r>
            <a:r>
              <a:rPr lang="es-ES" b="1" dirty="0" err="1">
                <a:solidFill>
                  <a:srgbClr val="00B050"/>
                </a:solidFill>
              </a:rPr>
              <a:t>of</a:t>
            </a:r>
            <a:r>
              <a:rPr lang="es-ES" b="1" dirty="0">
                <a:solidFill>
                  <a:srgbClr val="00B050"/>
                </a:solidFill>
              </a:rPr>
              <a:t> </a:t>
            </a:r>
            <a:r>
              <a:rPr lang="es-ES" b="1" dirty="0" err="1">
                <a:solidFill>
                  <a:srgbClr val="00B050"/>
                </a:solidFill>
              </a:rPr>
              <a:t>the</a:t>
            </a:r>
            <a:r>
              <a:rPr lang="es-ES" b="1" dirty="0">
                <a:solidFill>
                  <a:srgbClr val="00B050"/>
                </a:solidFill>
              </a:rPr>
              <a:t> </a:t>
            </a:r>
            <a:r>
              <a:rPr lang="es-ES" b="1" dirty="0" err="1">
                <a:solidFill>
                  <a:srgbClr val="00B050"/>
                </a:solidFill>
              </a:rPr>
              <a:t>following</a:t>
            </a:r>
            <a:r>
              <a:rPr lang="es-ES" b="1" dirty="0">
                <a:solidFill>
                  <a:srgbClr val="00B050"/>
                </a:solidFill>
              </a:rPr>
              <a:t> </a:t>
            </a:r>
            <a:r>
              <a:rPr lang="es-ES" b="1" dirty="0" err="1">
                <a:solidFill>
                  <a:srgbClr val="00B050"/>
                </a:solidFill>
              </a:rPr>
              <a:t>companies</a:t>
            </a:r>
            <a:r>
              <a:rPr lang="es-ES" b="1" dirty="0">
                <a:solidFill>
                  <a:srgbClr val="00B050"/>
                </a:solidFill>
              </a:rPr>
              <a:t> :</a:t>
            </a:r>
          </a:p>
          <a:p>
            <a:pPr algn="just"/>
            <a:endParaRPr lang="es-ES" b="1" dirty="0">
              <a:solidFill>
                <a:srgbClr val="00B050"/>
              </a:solidFill>
            </a:endParaRPr>
          </a:p>
          <a:p>
            <a:pPr marL="285750" indent="-285750" algn="just">
              <a:buFont typeface="Arial" panose="020B0604020202020204" pitchFamily="34" charset="0"/>
              <a:buChar char="•"/>
            </a:pPr>
            <a:r>
              <a:rPr lang="es-ES" b="1" dirty="0">
                <a:solidFill>
                  <a:srgbClr val="00B050"/>
                </a:solidFill>
              </a:rPr>
              <a:t>Hoteles Golden Times</a:t>
            </a:r>
          </a:p>
          <a:p>
            <a:pPr marL="285750" indent="-285750" algn="just">
              <a:buFont typeface="Arial" panose="020B0604020202020204" pitchFamily="34" charset="0"/>
              <a:buChar char="•"/>
            </a:pPr>
            <a:endParaRPr lang="es-ES" b="1" dirty="0">
              <a:solidFill>
                <a:srgbClr val="00B050"/>
              </a:solidFill>
            </a:endParaRPr>
          </a:p>
          <a:p>
            <a:pPr lvl="1" algn="just" eaLnBrk="0" fontAlgn="base" hangingPunct="0">
              <a:lnSpc>
                <a:spcPct val="150000"/>
              </a:lnSpc>
              <a:spcBef>
                <a:spcPct val="0"/>
              </a:spcBef>
              <a:spcAft>
                <a:spcPct val="0"/>
              </a:spcAft>
            </a:pPr>
            <a:r>
              <a:rPr kumimoji="0" lang="es-MX" altLang="es-MX" sz="1600" b="1" i="0" u="none" strike="noStrike" cap="none" normalizeH="0" baseline="0" dirty="0" err="1">
                <a:ln>
                  <a:noFill/>
                </a:ln>
                <a:solidFill>
                  <a:srgbClr val="222222"/>
                </a:solidFill>
                <a:effectLst/>
                <a:latin typeface="Arial Narrow" panose="020B0606020202030204" pitchFamily="34" charset="0"/>
              </a:rPr>
              <a:t>Aimed</a:t>
            </a:r>
            <a:r>
              <a:rPr kumimoji="0" lang="es-MX" altLang="es-MX" sz="1600" b="1" i="0" u="none" strike="noStrike" cap="none" normalizeH="0" baseline="0" dirty="0">
                <a:ln>
                  <a:noFill/>
                </a:ln>
                <a:solidFill>
                  <a:srgbClr val="222222"/>
                </a:solidFill>
                <a:effectLst/>
                <a:latin typeface="Arial Narrow" panose="020B0606020202030204" pitchFamily="34" charset="0"/>
              </a:rPr>
              <a:t> at </a:t>
            </a:r>
            <a:r>
              <a:rPr kumimoji="0" lang="es-MX" altLang="es-MX" sz="1600" b="1" i="0" u="none" strike="noStrike" cap="none" normalizeH="0" baseline="0" dirty="0" err="1">
                <a:ln>
                  <a:noFill/>
                </a:ln>
                <a:solidFill>
                  <a:srgbClr val="222222"/>
                </a:solidFill>
                <a:effectLst/>
                <a:latin typeface="Arial Narrow" panose="020B0606020202030204" pitchFamily="34" charset="0"/>
              </a:rPr>
              <a:t>family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audiences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with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special</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emphasis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newly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married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couples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with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children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not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same</a:t>
            </a:r>
            <a:r>
              <a:rPr kumimoji="0" lang="es-MX" altLang="es-MX" sz="1600" b="1" i="0" u="none" strike="noStrike" cap="none" normalizeH="0" baseline="0" dirty="0">
                <a:ln>
                  <a:noFill/>
                </a:ln>
                <a:solidFill>
                  <a:srgbClr val="222222"/>
                </a:solidFill>
                <a:effectLst/>
                <a:latin typeface="Arial Narrow" panose="020B0606020202030204" pitchFamily="34" charset="0"/>
              </a:rPr>
              <a:t> sex, </a:t>
            </a:r>
            <a:r>
              <a:rPr kumimoji="0" lang="es-MX" altLang="es-MX" sz="1600" b="1" i="0" u="none" strike="noStrike" cap="none" normalizeH="0" baseline="0" dirty="0" err="1">
                <a:ln>
                  <a:noFill/>
                </a:ln>
                <a:solidFill>
                  <a:srgbClr val="222222"/>
                </a:solidFill>
                <a:effectLst/>
                <a:latin typeface="Arial Narrow" panose="020B0606020202030204" pitchFamily="34" charset="0"/>
              </a:rPr>
              <a:t>with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medium</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purchasing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power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Located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within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main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tourist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destinations</a:t>
            </a:r>
            <a:r>
              <a:rPr kumimoji="0" lang="es-MX" altLang="es-MX" sz="1600" b="1" i="0" u="none" strike="noStrike" cap="none" normalizeH="0" baseline="0" dirty="0">
                <a:ln>
                  <a:noFill/>
                </a:ln>
                <a:solidFill>
                  <a:srgbClr val="222222"/>
                </a:solidFill>
                <a:effectLst/>
                <a:latin typeface="Arial Narrow" panose="020B0606020202030204" pitchFamily="34" charset="0"/>
              </a:rPr>
              <a:t> in </a:t>
            </a:r>
            <a:r>
              <a:rPr kumimoji="0" lang="es-MX" altLang="es-MX" sz="1600" b="1" i="0" u="none" strike="noStrike" cap="none" normalizeH="0" baseline="0" dirty="0" err="1">
                <a:ln>
                  <a:noFill/>
                </a:ln>
                <a:solidFill>
                  <a:srgbClr val="222222"/>
                </a:solidFill>
                <a:effectLst/>
                <a:latin typeface="Arial Narrow" panose="020B0606020202030204" pitchFamily="34" charset="0"/>
              </a:rPr>
              <a:t>Mexico</a:t>
            </a:r>
            <a:r>
              <a:rPr kumimoji="0" lang="es-MX" altLang="es-MX" sz="1600" b="1" i="0" u="none" strike="noStrike" cap="none" normalizeH="0" baseline="0" dirty="0">
                <a:ln>
                  <a:noFill/>
                </a:ln>
                <a:solidFill>
                  <a:srgbClr val="222222"/>
                </a:solidFill>
                <a:effectLst/>
                <a:latin typeface="Arial Narrow" panose="020B0606020202030204" pitchFamily="34" charset="0"/>
              </a:rPr>
              <a:t> (Acapulco, Puerto Vallarta, </a:t>
            </a:r>
            <a:r>
              <a:rPr kumimoji="0" lang="es-MX" altLang="es-MX" sz="1600" b="1" i="0" u="none" strike="noStrike" cap="none" normalizeH="0" baseline="0" dirty="0" err="1">
                <a:ln>
                  <a:noFill/>
                </a:ln>
                <a:solidFill>
                  <a:srgbClr val="222222"/>
                </a:solidFill>
                <a:effectLst/>
                <a:latin typeface="Arial Narrow" panose="020B0606020202030204" pitchFamily="34" charset="0"/>
              </a:rPr>
              <a:t>Cancun</a:t>
            </a:r>
            <a:r>
              <a:rPr kumimoji="0" lang="es-MX" altLang="es-MX" sz="1600" b="1" i="0" u="none" strike="noStrike" cap="none" normalizeH="0" baseline="0" dirty="0">
                <a:ln>
                  <a:noFill/>
                </a:ln>
                <a:solidFill>
                  <a:srgbClr val="222222"/>
                </a:solidFill>
                <a:effectLst/>
                <a:latin typeface="Arial Narrow" panose="020B0606020202030204" pitchFamily="34" charset="0"/>
              </a:rPr>
              <a:t>, Ixtapa Zihuatanejo, Los Cabos, Riviera Nayarita).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modality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All</a:t>
            </a:r>
            <a:r>
              <a:rPr kumimoji="0" lang="es-MX" altLang="es-MX" sz="1600" b="1" i="0" u="none" strike="noStrike" cap="none" normalizeH="0" baseline="0" dirty="0">
                <a:ln>
                  <a:noFill/>
                </a:ln>
                <a:solidFill>
                  <a:srgbClr val="222222"/>
                </a:solidFill>
                <a:effectLst/>
                <a:latin typeface="Arial Narrow" panose="020B0606020202030204" pitchFamily="34" charset="0"/>
              </a:rPr>
              <a:t> Inclusive, </a:t>
            </a:r>
            <a:r>
              <a:rPr kumimoji="0" lang="es-MX" altLang="es-MX" sz="1600" b="1" i="0" u="none" strike="noStrike" cap="none" normalizeH="0" baseline="0" dirty="0" err="1">
                <a:ln>
                  <a:noFill/>
                </a:ln>
                <a:solidFill>
                  <a:srgbClr val="222222"/>
                </a:solidFill>
                <a:effectLst/>
                <a:latin typeface="Arial Narrow" panose="020B0606020202030204" pitchFamily="34" charset="0"/>
              </a:rPr>
              <a:t>only</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limited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number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rooms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have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ocean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views</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competitive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advantage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excursion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services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include</a:t>
            </a:r>
            <a:r>
              <a:rPr kumimoji="0" lang="es-MX" altLang="es-MX" sz="1600" b="1" i="0" u="none" strike="noStrike" cap="none" normalizeH="0" baseline="0" dirty="0">
                <a:ln>
                  <a:noFill/>
                </a:ln>
                <a:solidFill>
                  <a:srgbClr val="222222"/>
                </a:solidFill>
                <a:effectLst/>
                <a:latin typeface="Arial Narrow" panose="020B0606020202030204" pitchFamily="34" charset="0"/>
              </a:rPr>
              <a:t> complete </a:t>
            </a:r>
            <a:r>
              <a:rPr kumimoji="0" lang="es-MX" altLang="es-MX" sz="1600" b="1" i="0" u="none" strike="noStrike" cap="none" normalizeH="0" baseline="0" dirty="0" err="1">
                <a:ln>
                  <a:noFill/>
                </a:ln>
                <a:solidFill>
                  <a:srgbClr val="222222"/>
                </a:solidFill>
                <a:effectLst/>
                <a:latin typeface="Arial Narrow" panose="020B0606020202030204" pitchFamily="34" charset="0"/>
              </a:rPr>
              <a:t>families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visits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theme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parks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such</a:t>
            </a:r>
            <a:r>
              <a:rPr kumimoji="0" lang="es-MX" altLang="es-MX" sz="1600" b="1" i="0" u="none" strike="noStrike" cap="none" normalizeH="0" baseline="0" dirty="0">
                <a:ln>
                  <a:noFill/>
                </a:ln>
                <a:solidFill>
                  <a:srgbClr val="222222"/>
                </a:solidFill>
                <a:effectLst/>
                <a:latin typeface="Arial Narrow" panose="020B0606020202030204" pitchFamily="34" charset="0"/>
              </a:rPr>
              <a:t> as Xcaret, </a:t>
            </a:r>
            <a:r>
              <a:rPr kumimoji="0" lang="es-MX" altLang="es-MX" sz="1600" b="1" i="0" u="none" strike="noStrike" cap="none" normalizeH="0" baseline="0" dirty="0" err="1">
                <a:ln>
                  <a:noFill/>
                </a:ln>
                <a:solidFill>
                  <a:srgbClr val="222222"/>
                </a:solidFill>
                <a:effectLst/>
                <a:latin typeface="Arial Narrow" panose="020B0606020202030204" pitchFamily="34" charset="0"/>
              </a:rPr>
              <a:t>Xel</a:t>
            </a:r>
            <a:r>
              <a:rPr kumimoji="0" lang="es-MX" altLang="es-MX" sz="1600" b="1" i="0" u="none" strike="noStrike" cap="none" normalizeH="0" baseline="0" dirty="0">
                <a:ln>
                  <a:noFill/>
                </a:ln>
                <a:solidFill>
                  <a:srgbClr val="222222"/>
                </a:solidFill>
                <a:effectLst/>
                <a:latin typeface="Arial Narrow" panose="020B0606020202030204" pitchFamily="34" charset="0"/>
              </a:rPr>
              <a:t>-Ha, Cici, </a:t>
            </a:r>
            <a:r>
              <a:rPr kumimoji="0" lang="es-MX" altLang="es-MX" sz="1600" b="1" i="0" u="none" strike="noStrike" cap="none" normalizeH="0" baseline="0" dirty="0" err="1">
                <a:ln>
                  <a:noFill/>
                </a:ln>
                <a:solidFill>
                  <a:srgbClr val="222222"/>
                </a:solidFill>
                <a:effectLst/>
                <a:latin typeface="Arial Narrow" panose="020B0606020202030204" pitchFamily="34" charset="0"/>
              </a:rPr>
              <a:t>boat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rides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visits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archaeological</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ruins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among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others</a:t>
            </a:r>
            <a:r>
              <a:rPr kumimoji="0" lang="es-MX" altLang="es-MX" sz="1600" b="1" i="0" u="none" strike="noStrike" cap="none" normalizeH="0" baseline="0" dirty="0">
                <a:ln>
                  <a:noFill/>
                </a:ln>
                <a:solidFill>
                  <a:srgbClr val="222222"/>
                </a:solidFill>
                <a:effectLst/>
                <a:latin typeface="Arial Narrow" panose="020B0606020202030204" pitchFamily="34" charset="0"/>
              </a:rPr>
              <a:t>) are </a:t>
            </a:r>
            <a:r>
              <a:rPr kumimoji="0" lang="es-MX" altLang="es-MX" sz="1600" b="1" i="0" u="none" strike="noStrike" cap="none" normalizeH="0" baseline="0" dirty="0" err="1">
                <a:ln>
                  <a:noFill/>
                </a:ln>
                <a:solidFill>
                  <a:srgbClr val="222222"/>
                </a:solidFill>
                <a:effectLst/>
                <a:latin typeface="Arial Narrow" panose="020B0606020202030204" pitchFamily="34" charset="0"/>
              </a:rPr>
              <a:t>included</a:t>
            </a:r>
            <a:r>
              <a:rPr kumimoji="0" lang="es-MX" altLang="es-MX" sz="1600" b="1" i="0" u="none" strike="noStrike" cap="none" normalizeH="0" baseline="0" dirty="0">
                <a:ln>
                  <a:noFill/>
                </a:ln>
                <a:solidFill>
                  <a:srgbClr val="222222"/>
                </a:solidFill>
                <a:effectLst/>
                <a:latin typeface="Arial Narrow" panose="020B0606020202030204" pitchFamily="34" charset="0"/>
              </a:rPr>
              <a:t> in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cost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contracted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package</a:t>
            </a:r>
            <a:r>
              <a:rPr kumimoji="0" lang="es-MX" altLang="es-MX" sz="1600" b="1" i="0" u="none" strike="noStrike" cap="none" normalizeH="0" baseline="0" dirty="0">
                <a:ln>
                  <a:noFill/>
                </a:ln>
                <a:solidFill>
                  <a:srgbClr val="222222"/>
                </a:solidFill>
                <a:effectLst/>
                <a:latin typeface="Arial Narrow" panose="020B0606020202030204" pitchFamily="34" charset="0"/>
              </a:rPr>
              <a:t>.</a:t>
            </a:r>
            <a:r>
              <a:rPr kumimoji="0" lang="es-MX" altLang="es-MX" sz="1600" b="1" i="0" u="none" strike="noStrike" cap="none" normalizeH="0" baseline="0" dirty="0">
                <a:ln>
                  <a:noFill/>
                </a:ln>
                <a:solidFill>
                  <a:schemeClr val="tx1"/>
                </a:solidFill>
                <a:effectLst/>
                <a:latin typeface="Arial Narrow" panose="020B0606020202030204" pitchFamily="34" charset="0"/>
              </a:rPr>
              <a:t> </a:t>
            </a:r>
          </a:p>
        </p:txBody>
      </p:sp>
      <p:sp>
        <p:nvSpPr>
          <p:cNvPr id="3" name="3 CuadroTexto">
            <a:extLst>
              <a:ext uri="{FF2B5EF4-FFF2-40B4-BE49-F238E27FC236}">
                <a16:creationId xmlns:a16="http://schemas.microsoft.com/office/drawing/2014/main" id="{8023916F-4AFB-42C5-9DEA-B3D78EB8C418}"/>
              </a:ext>
            </a:extLst>
          </p:cNvPr>
          <p:cNvSpPr txBox="1"/>
          <p:nvPr/>
        </p:nvSpPr>
        <p:spPr>
          <a:xfrm>
            <a:off x="5841578" y="116632"/>
            <a:ext cx="3106941" cy="461665"/>
          </a:xfrm>
          <a:prstGeom prst="rect">
            <a:avLst/>
          </a:prstGeom>
          <a:noFill/>
        </p:spPr>
        <p:txBody>
          <a:bodyPr wrap="none" rtlCol="0">
            <a:spAutoFit/>
          </a:bodyPr>
          <a:lstStyle/>
          <a:p>
            <a:pPr algn="r"/>
            <a:r>
              <a:rPr lang="es-ES" sz="2400" b="1" dirty="0">
                <a:solidFill>
                  <a:srgbClr val="00B050"/>
                </a:solidFill>
              </a:rPr>
              <a:t>LINKED IDENTITIES</a:t>
            </a:r>
          </a:p>
        </p:txBody>
      </p:sp>
    </p:spTree>
    <p:extLst>
      <p:ext uri="{BB962C8B-B14F-4D97-AF65-F5344CB8AC3E}">
        <p14:creationId xmlns:p14="http://schemas.microsoft.com/office/powerpoint/2010/main" val="91512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1196752"/>
            <a:ext cx="78843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CuadroTexto"/>
          <p:cNvSpPr txBox="1"/>
          <p:nvPr/>
        </p:nvSpPr>
        <p:spPr>
          <a:xfrm>
            <a:off x="323529" y="1196752"/>
            <a:ext cx="7560840" cy="5031314"/>
          </a:xfrm>
          <a:prstGeom prst="rect">
            <a:avLst/>
          </a:prstGeom>
          <a:noFill/>
        </p:spPr>
        <p:txBody>
          <a:bodyPr wrap="square" rtlCol="0">
            <a:spAutoFit/>
          </a:bodyPr>
          <a:lstStyle/>
          <a:p>
            <a:pPr algn="just"/>
            <a:endParaRPr lang="es-ES" b="1" dirty="0"/>
          </a:p>
          <a:p>
            <a:pPr algn="just"/>
            <a:endParaRPr lang="es-ES" b="1" dirty="0"/>
          </a:p>
          <a:p>
            <a:pPr algn="just"/>
            <a:r>
              <a:rPr lang="es-ES" b="1" dirty="0">
                <a:solidFill>
                  <a:srgbClr val="00B050"/>
                </a:solidFill>
              </a:rPr>
              <a:t>	 </a:t>
            </a:r>
            <a:r>
              <a:rPr lang="es-ES" b="1" dirty="0" err="1">
                <a:solidFill>
                  <a:srgbClr val="00B050"/>
                </a:solidFill>
              </a:rPr>
              <a:t>Design</a:t>
            </a:r>
            <a:r>
              <a:rPr lang="es-ES" b="1" dirty="0">
                <a:solidFill>
                  <a:srgbClr val="00B050"/>
                </a:solidFill>
              </a:rPr>
              <a:t> </a:t>
            </a:r>
            <a:r>
              <a:rPr lang="es-ES" b="1" dirty="0" err="1">
                <a:solidFill>
                  <a:srgbClr val="00B050"/>
                </a:solidFill>
              </a:rPr>
              <a:t>the</a:t>
            </a:r>
            <a:r>
              <a:rPr lang="es-ES" b="1" dirty="0">
                <a:solidFill>
                  <a:srgbClr val="00B050"/>
                </a:solidFill>
              </a:rPr>
              <a:t> </a:t>
            </a:r>
            <a:r>
              <a:rPr lang="es-ES" b="1" dirty="0" err="1">
                <a:solidFill>
                  <a:srgbClr val="00B050"/>
                </a:solidFill>
              </a:rPr>
              <a:t>corporate</a:t>
            </a:r>
            <a:r>
              <a:rPr lang="es-ES" b="1" dirty="0">
                <a:solidFill>
                  <a:srgbClr val="00B050"/>
                </a:solidFill>
              </a:rPr>
              <a:t> </a:t>
            </a:r>
            <a:r>
              <a:rPr lang="es-ES" b="1" dirty="0" err="1">
                <a:solidFill>
                  <a:srgbClr val="00B050"/>
                </a:solidFill>
              </a:rPr>
              <a:t>identity</a:t>
            </a:r>
            <a:r>
              <a:rPr lang="es-ES" b="1" dirty="0">
                <a:solidFill>
                  <a:srgbClr val="00B050"/>
                </a:solidFill>
              </a:rPr>
              <a:t> </a:t>
            </a:r>
            <a:r>
              <a:rPr lang="es-ES" b="1" dirty="0" err="1">
                <a:solidFill>
                  <a:srgbClr val="00B050"/>
                </a:solidFill>
              </a:rPr>
              <a:t>of</a:t>
            </a:r>
            <a:r>
              <a:rPr lang="es-ES" b="1" dirty="0">
                <a:solidFill>
                  <a:srgbClr val="00B050"/>
                </a:solidFill>
              </a:rPr>
              <a:t> </a:t>
            </a:r>
            <a:r>
              <a:rPr lang="es-ES" b="1" dirty="0" err="1">
                <a:solidFill>
                  <a:srgbClr val="00B050"/>
                </a:solidFill>
              </a:rPr>
              <a:t>the</a:t>
            </a:r>
            <a:r>
              <a:rPr lang="es-ES" b="1" dirty="0">
                <a:solidFill>
                  <a:srgbClr val="00B050"/>
                </a:solidFill>
              </a:rPr>
              <a:t> </a:t>
            </a:r>
            <a:r>
              <a:rPr lang="es-ES" b="1" dirty="0" err="1">
                <a:solidFill>
                  <a:srgbClr val="00B050"/>
                </a:solidFill>
              </a:rPr>
              <a:t>following</a:t>
            </a:r>
            <a:r>
              <a:rPr lang="es-ES" b="1" dirty="0">
                <a:solidFill>
                  <a:srgbClr val="00B050"/>
                </a:solidFill>
              </a:rPr>
              <a:t> </a:t>
            </a:r>
            <a:r>
              <a:rPr lang="es-ES" b="1" dirty="0" err="1">
                <a:solidFill>
                  <a:srgbClr val="00B050"/>
                </a:solidFill>
              </a:rPr>
              <a:t>companies</a:t>
            </a:r>
            <a:r>
              <a:rPr lang="es-ES" b="1" dirty="0">
                <a:solidFill>
                  <a:srgbClr val="00B050"/>
                </a:solidFill>
              </a:rPr>
              <a:t>:</a:t>
            </a:r>
          </a:p>
          <a:p>
            <a:pPr algn="just"/>
            <a:endParaRPr lang="es-ES" b="1" dirty="0">
              <a:solidFill>
                <a:srgbClr val="00B050"/>
              </a:solidFill>
            </a:endParaRPr>
          </a:p>
          <a:p>
            <a:pPr marL="285750" indent="-285750" algn="just">
              <a:buFont typeface="Arial" panose="020B0604020202020204" pitchFamily="34" charset="0"/>
              <a:buChar char="•"/>
            </a:pPr>
            <a:r>
              <a:rPr lang="es-ES" b="1" dirty="0">
                <a:solidFill>
                  <a:srgbClr val="00B050"/>
                </a:solidFill>
              </a:rPr>
              <a:t>Hoteles </a:t>
            </a:r>
            <a:r>
              <a:rPr lang="es-ES" b="1" dirty="0" err="1">
                <a:solidFill>
                  <a:srgbClr val="00B050"/>
                </a:solidFill>
              </a:rPr>
              <a:t>Residence</a:t>
            </a:r>
            <a:endParaRPr lang="es-ES" b="1" dirty="0">
              <a:solidFill>
                <a:srgbClr val="00B050"/>
              </a:solidFill>
            </a:endParaRPr>
          </a:p>
          <a:p>
            <a:pPr marL="285750" indent="-285750" algn="just">
              <a:buFont typeface="Arial" panose="020B0604020202020204" pitchFamily="34" charset="0"/>
              <a:buChar char="•"/>
            </a:pPr>
            <a:endParaRPr lang="es-ES" b="1" dirty="0">
              <a:solidFill>
                <a:srgbClr val="00B050"/>
              </a:solidFill>
            </a:endParaRPr>
          </a:p>
          <a:p>
            <a:pPr lvl="1" algn="just" eaLnBrk="0" fontAlgn="base" hangingPunct="0">
              <a:lnSpc>
                <a:spcPct val="150000"/>
              </a:lnSpc>
              <a:spcBef>
                <a:spcPct val="0"/>
              </a:spcBef>
              <a:spcAft>
                <a:spcPct val="0"/>
              </a:spcAft>
            </a:pPr>
            <a:r>
              <a:rPr kumimoji="0" lang="es-MX" altLang="es-MX" sz="1600" b="1" i="0" u="none" strike="noStrike" cap="none" normalizeH="0" baseline="0" dirty="0" err="1">
                <a:ln>
                  <a:noFill/>
                </a:ln>
                <a:solidFill>
                  <a:srgbClr val="222222"/>
                </a:solidFill>
                <a:effectLst/>
                <a:latin typeface="Arial Narrow" panose="020B0606020202030204" pitchFamily="34" charset="0"/>
              </a:rPr>
              <a:t>Aimed</a:t>
            </a:r>
            <a:r>
              <a:rPr kumimoji="0" lang="es-MX" altLang="es-MX" sz="1600" b="1" i="0" u="none" strike="noStrike" cap="none" normalizeH="0" baseline="0" dirty="0">
                <a:ln>
                  <a:noFill/>
                </a:ln>
                <a:solidFill>
                  <a:srgbClr val="222222"/>
                </a:solidFill>
                <a:effectLst/>
                <a:latin typeface="Arial Narrow" panose="020B0606020202030204" pitchFamily="34" charset="0"/>
              </a:rPr>
              <a:t>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young-mature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public</a:t>
            </a:r>
            <a:r>
              <a:rPr kumimoji="0" lang="es-MX" altLang="es-MX" sz="1600" b="1" i="0" u="none" strike="noStrike" cap="none" normalizeH="0" baseline="0" dirty="0">
                <a:ln>
                  <a:noFill/>
                </a:ln>
                <a:solidFill>
                  <a:srgbClr val="222222"/>
                </a:solidFill>
                <a:effectLst/>
                <a:latin typeface="Arial Narrow" panose="020B0606020202030204" pitchFamily="34" charset="0"/>
              </a:rPr>
              <a:t> (25-45 </a:t>
            </a:r>
            <a:r>
              <a:rPr kumimoji="0" lang="es-MX" altLang="es-MX" sz="1600" b="1" i="0" u="none" strike="noStrike" cap="none" normalizeH="0" baseline="0" dirty="0" err="1">
                <a:ln>
                  <a:noFill/>
                </a:ln>
                <a:solidFill>
                  <a:srgbClr val="222222"/>
                </a:solidFill>
                <a:effectLst/>
                <a:latin typeface="Arial Narrow" panose="020B0606020202030204" pitchFamily="34" charset="0"/>
              </a:rPr>
              <a:t>years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old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with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special</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emphasis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unmarried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couples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professionals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medium-high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high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purchasing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power</a:t>
            </a:r>
            <a:r>
              <a:rPr kumimoji="0" lang="es-MX" altLang="es-MX" sz="1600" b="1" i="0" u="none" strike="noStrike" cap="none" normalizeH="0" baseline="0" dirty="0">
                <a:ln>
                  <a:noFill/>
                </a:ln>
                <a:solidFill>
                  <a:srgbClr val="222222"/>
                </a:solidFill>
                <a:effectLst/>
                <a:latin typeface="Arial Narrow" panose="020B0606020202030204" pitchFamily="34" charset="0"/>
              </a:rPr>
              <a:t>, no </a:t>
            </a:r>
            <a:r>
              <a:rPr kumimoji="0" lang="es-MX" altLang="es-MX" sz="1600" b="1" i="0" u="none" strike="noStrike" cap="none" normalizeH="0" baseline="0" dirty="0" err="1">
                <a:ln>
                  <a:noFill/>
                </a:ln>
                <a:solidFill>
                  <a:srgbClr val="222222"/>
                </a:solidFill>
                <a:effectLst/>
                <a:latin typeface="Arial Narrow" panose="020B0606020202030204" pitchFamily="34" charset="0"/>
              </a:rPr>
              <a:t>children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professionals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independent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entrepreneurs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Children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under</a:t>
            </a:r>
            <a:r>
              <a:rPr kumimoji="0" lang="es-MX" altLang="es-MX" sz="1600" b="1" i="0" u="none" strike="noStrike" cap="none" normalizeH="0" baseline="0" dirty="0">
                <a:ln>
                  <a:noFill/>
                </a:ln>
                <a:solidFill>
                  <a:srgbClr val="222222"/>
                </a:solidFill>
                <a:effectLst/>
                <a:latin typeface="Arial Narrow" panose="020B0606020202030204" pitchFamily="34" charset="0"/>
              </a:rPr>
              <a:t> 21 are </a:t>
            </a:r>
            <a:r>
              <a:rPr kumimoji="0" lang="es-MX" altLang="es-MX" sz="1600" b="1" i="0" u="none" strike="noStrike" cap="none" normalizeH="0" baseline="0" dirty="0" err="1">
                <a:ln>
                  <a:noFill/>
                </a:ln>
                <a:solidFill>
                  <a:srgbClr val="222222"/>
                </a:solidFill>
                <a:effectLst/>
                <a:latin typeface="Arial Narrow" panose="020B0606020202030204" pitchFamily="34" charset="0"/>
              </a:rPr>
              <a:t>not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allowed</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all</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food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served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vegetarian</a:t>
            </a:r>
            <a:r>
              <a:rPr kumimoji="0" lang="es-MX" altLang="es-MX" sz="1600" b="1" i="0" u="none" strike="noStrike" cap="none" normalizeH="0" baseline="0" dirty="0">
                <a:ln>
                  <a:noFill/>
                </a:ln>
                <a:solidFill>
                  <a:srgbClr val="222222"/>
                </a:solidFill>
                <a:effectLst/>
                <a:latin typeface="Arial Narrow" panose="020B0606020202030204" pitchFamily="34" charset="0"/>
              </a:rPr>
              <a:t>; no animal </a:t>
            </a:r>
            <a:r>
              <a:rPr kumimoji="0" lang="es-MX" altLang="es-MX" sz="1600" b="1" i="0" u="none" strike="noStrike" cap="none" normalizeH="0" baseline="0" dirty="0" err="1">
                <a:ln>
                  <a:noFill/>
                </a:ln>
                <a:solidFill>
                  <a:srgbClr val="222222"/>
                </a:solidFill>
                <a:effectLst/>
                <a:latin typeface="Arial Narrow" panose="020B0606020202030204" pitchFamily="34" charset="0"/>
              </a:rPr>
              <a:t>derived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products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or</a:t>
            </a:r>
            <a:r>
              <a:rPr kumimoji="0" lang="es-MX" altLang="es-MX" sz="1600" b="1" i="0" u="none" strike="noStrike" cap="none" normalizeH="0" baseline="0" dirty="0">
                <a:ln>
                  <a:noFill/>
                </a:ln>
                <a:solidFill>
                  <a:srgbClr val="222222"/>
                </a:solidFill>
                <a:effectLst/>
                <a:latin typeface="Arial Narrow" panose="020B0606020202030204" pitchFamily="34" charset="0"/>
              </a:rPr>
              <a:t> non-</a:t>
            </a:r>
            <a:r>
              <a:rPr kumimoji="0" lang="es-MX" altLang="es-MX" sz="1600" b="1" i="0" u="none" strike="noStrike" cap="none" normalizeH="0" baseline="0" dirty="0" err="1">
                <a:ln>
                  <a:noFill/>
                </a:ln>
                <a:solidFill>
                  <a:srgbClr val="222222"/>
                </a:solidFill>
                <a:effectLst/>
                <a:latin typeface="Arial Narrow" panose="020B0606020202030204" pitchFamily="34" charset="0"/>
              </a:rPr>
              <a:t>organic</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foods</a:t>
            </a:r>
            <a:r>
              <a:rPr kumimoji="0" lang="es-MX" altLang="es-MX" sz="1600" b="1" i="0" u="none" strike="noStrike" cap="none" normalizeH="0" baseline="0" dirty="0">
                <a:ln>
                  <a:noFill/>
                </a:ln>
                <a:solidFill>
                  <a:srgbClr val="222222"/>
                </a:solidFill>
                <a:effectLst/>
                <a:latin typeface="Arial Narrow" panose="020B0606020202030204" pitchFamily="34" charset="0"/>
              </a:rPr>
              <a:t> are </a:t>
            </a:r>
            <a:r>
              <a:rPr kumimoji="0" lang="es-MX" altLang="es-MX" sz="1600" b="1" i="0" u="none" strike="noStrike" cap="none" normalizeH="0" baseline="0" dirty="0" err="1">
                <a:ln>
                  <a:noFill/>
                </a:ln>
                <a:solidFill>
                  <a:srgbClr val="222222"/>
                </a:solidFill>
                <a:effectLst/>
                <a:latin typeface="Arial Narrow" panose="020B0606020202030204" pitchFamily="34" charset="0"/>
              </a:rPr>
              <a:t>consumed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They</a:t>
            </a:r>
            <a:r>
              <a:rPr kumimoji="0" lang="es-MX" altLang="es-MX" sz="1600" b="1" i="0" u="none" strike="noStrike" cap="none" normalizeH="0" baseline="0" dirty="0">
                <a:ln>
                  <a:noFill/>
                </a:ln>
                <a:solidFill>
                  <a:srgbClr val="222222"/>
                </a:solidFill>
                <a:effectLst/>
                <a:latin typeface="Arial Narrow" panose="020B0606020202030204" pitchFamily="34" charset="0"/>
              </a:rPr>
              <a:t> are </a:t>
            </a:r>
            <a:r>
              <a:rPr kumimoji="0" lang="es-MX" altLang="es-MX" sz="1600" b="1" i="0" u="none" strike="noStrike" cap="none" normalizeH="0" baseline="0" dirty="0" err="1">
                <a:ln>
                  <a:noFill/>
                </a:ln>
                <a:solidFill>
                  <a:srgbClr val="222222"/>
                </a:solidFill>
                <a:effectLst/>
                <a:latin typeface="Arial Narrow" panose="020B0606020202030204" pitchFamily="34" charset="0"/>
              </a:rPr>
              <a:t>located</a:t>
            </a:r>
            <a:r>
              <a:rPr kumimoji="0" lang="es-MX" altLang="es-MX" sz="1600" b="1" i="0" u="none" strike="noStrike" cap="none" normalizeH="0" baseline="0" dirty="0">
                <a:ln>
                  <a:noFill/>
                </a:ln>
                <a:solidFill>
                  <a:srgbClr val="222222"/>
                </a:solidFill>
                <a:effectLst/>
                <a:latin typeface="Arial Narrow" panose="020B0606020202030204" pitchFamily="34" charset="0"/>
              </a:rPr>
              <a:t> in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areas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with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greatest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presence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current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trends</a:t>
            </a:r>
            <a:r>
              <a:rPr kumimoji="0" lang="es-MX" altLang="es-MX" sz="1600" b="1" i="0" u="none" strike="noStrike" cap="none" normalizeH="0" baseline="0" dirty="0">
                <a:ln>
                  <a:noFill/>
                </a:ln>
                <a:solidFill>
                  <a:srgbClr val="222222"/>
                </a:solidFill>
                <a:effectLst/>
                <a:latin typeface="Arial Narrow" panose="020B0606020202030204" pitchFamily="34" charset="0"/>
              </a:rPr>
              <a:t> in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cities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Guadalajara, Monterrey and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Federal </a:t>
            </a:r>
            <a:r>
              <a:rPr kumimoji="0" lang="es-MX" altLang="es-MX" sz="1600" b="1" i="0" u="none" strike="noStrike" cap="none" normalizeH="0" baseline="0" dirty="0" err="1">
                <a:ln>
                  <a:noFill/>
                </a:ln>
                <a:solidFill>
                  <a:srgbClr val="222222"/>
                </a:solidFill>
                <a:effectLst/>
                <a:latin typeface="Arial Narrow" panose="020B0606020202030204" pitchFamily="34" charset="0"/>
              </a:rPr>
              <a:t>District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There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only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one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modality</a:t>
            </a:r>
            <a:r>
              <a:rPr kumimoji="0" lang="es-MX" altLang="es-MX" sz="1600" b="1" i="0" u="none" strike="noStrike" cap="none" normalizeH="0" baseline="0" dirty="0">
                <a:ln>
                  <a:noFill/>
                </a:ln>
                <a:solidFill>
                  <a:srgbClr val="222222"/>
                </a:solidFill>
                <a:effectLst/>
                <a:latin typeface="Arial Narrow" panose="020B0606020202030204" pitchFamily="34" charset="0"/>
              </a:rPr>
              <a:t> in </a:t>
            </a:r>
            <a:r>
              <a:rPr kumimoji="0" lang="es-MX" altLang="es-MX" sz="1600" b="1" i="0" u="none" strike="noStrike" cap="none" normalizeH="0" baseline="0" dirty="0" err="1">
                <a:ln>
                  <a:noFill/>
                </a:ln>
                <a:solidFill>
                  <a:srgbClr val="222222"/>
                </a:solidFill>
                <a:effectLst/>
                <a:latin typeface="Arial Narrow" panose="020B0606020202030204" pitchFamily="34" charset="0"/>
              </a:rPr>
              <a:t>hiring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rooms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All</a:t>
            </a:r>
            <a:r>
              <a:rPr kumimoji="0" lang="es-MX" altLang="es-MX" sz="1600" b="1" i="0" u="none" strike="noStrike" cap="none" normalizeH="0" baseline="0" dirty="0">
                <a:ln>
                  <a:noFill/>
                </a:ln>
                <a:solidFill>
                  <a:srgbClr val="222222"/>
                </a:solidFill>
                <a:effectLst/>
                <a:latin typeface="Arial Narrow" panose="020B0606020202030204" pitchFamily="34" charset="0"/>
              </a:rPr>
              <a:t> Inclusive </a:t>
            </a:r>
            <a:r>
              <a:rPr kumimoji="0" lang="es-MX" altLang="es-MX" sz="1600" b="1" i="0" u="none" strike="noStrike" cap="none" normalizeH="0" baseline="0" dirty="0" err="1">
                <a:ln>
                  <a:noFill/>
                </a:ln>
                <a:solidFill>
                  <a:srgbClr val="222222"/>
                </a:solidFill>
                <a:effectLst/>
                <a:latin typeface="Arial Narrow" panose="020B0606020202030204" pitchFamily="34" charset="0"/>
              </a:rPr>
              <a:t>Packages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include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consumption</a:t>
            </a:r>
            <a:r>
              <a:rPr kumimoji="0" lang="es-MX" altLang="es-MX" sz="1600" b="1" i="0" u="none" strike="noStrike" cap="none" normalizeH="0" baseline="0" dirty="0">
                <a:ln>
                  <a:noFill/>
                </a:ln>
                <a:solidFill>
                  <a:srgbClr val="222222"/>
                </a:solidFill>
                <a:effectLst/>
                <a:latin typeface="Arial Narrow" panose="020B0606020202030204" pitchFamily="34" charset="0"/>
              </a:rPr>
              <a:t> in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two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bars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exist</a:t>
            </a:r>
            <a:r>
              <a:rPr kumimoji="0" lang="es-MX" altLang="es-MX" sz="1600" b="1" i="0" u="none" strike="noStrike" cap="none" normalizeH="0" baseline="0" dirty="0">
                <a:ln>
                  <a:noFill/>
                </a:ln>
                <a:solidFill>
                  <a:srgbClr val="222222"/>
                </a:solidFill>
                <a:effectLst/>
                <a:latin typeface="Arial Narrow" panose="020B0606020202030204" pitchFamily="34" charset="0"/>
              </a:rPr>
              <a:t> in </a:t>
            </a:r>
            <a:r>
              <a:rPr kumimoji="0" lang="es-MX" altLang="es-MX" sz="1600" b="1" i="0" u="none" strike="noStrike" cap="none" normalizeH="0" baseline="0" dirty="0" err="1">
                <a:ln>
                  <a:noFill/>
                </a:ln>
                <a:solidFill>
                  <a:srgbClr val="222222"/>
                </a:solidFill>
                <a:effectLst/>
                <a:latin typeface="Arial Narrow" panose="020B0606020202030204" pitchFamily="34" charset="0"/>
              </a:rPr>
              <a:t>each</a:t>
            </a:r>
            <a:r>
              <a:rPr kumimoji="0" lang="es-MX" altLang="es-MX" sz="1600" b="1" i="0" u="none" strike="noStrike" cap="none" normalizeH="0" baseline="0" dirty="0">
                <a:ln>
                  <a:noFill/>
                </a:ln>
                <a:solidFill>
                  <a:srgbClr val="222222"/>
                </a:solidFill>
                <a:effectLst/>
                <a:latin typeface="Arial Narrow" panose="020B0606020202030204" pitchFamily="34" charset="0"/>
              </a:rPr>
              <a:t> hotel and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restaurant. </a:t>
            </a:r>
            <a:r>
              <a:rPr kumimoji="0" lang="es-MX" altLang="es-MX" sz="1600" b="1" i="0" u="none" strike="noStrike" cap="none" normalizeH="0" baseline="0" dirty="0" err="1">
                <a:ln>
                  <a:noFill/>
                </a:ln>
                <a:solidFill>
                  <a:srgbClr val="222222"/>
                </a:solidFill>
                <a:effectLst/>
                <a:latin typeface="Arial Narrow" panose="020B0606020202030204" pitchFamily="34" charset="0"/>
              </a:rPr>
              <a:t>Its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transportation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services</a:t>
            </a:r>
            <a:r>
              <a:rPr kumimoji="0" lang="es-MX" altLang="es-MX" sz="1600" b="1" i="0" u="none" strike="noStrike" cap="none" normalizeH="0" baseline="0" dirty="0">
                <a:ln>
                  <a:noFill/>
                </a:ln>
                <a:solidFill>
                  <a:srgbClr val="222222"/>
                </a:solidFill>
                <a:effectLst/>
                <a:latin typeface="Arial Narrow" panose="020B0606020202030204" pitchFamily="34" charset="0"/>
              </a:rPr>
              <a:t> are </a:t>
            </a:r>
            <a:r>
              <a:rPr kumimoji="0" lang="es-MX" altLang="es-MX" sz="1600" b="1" i="0" u="none" strike="noStrike" cap="none" normalizeH="0" baseline="0" dirty="0" err="1">
                <a:ln>
                  <a:noFill/>
                </a:ln>
                <a:solidFill>
                  <a:srgbClr val="222222"/>
                </a:solidFill>
                <a:effectLst/>
                <a:latin typeface="Arial Narrow" panose="020B0606020202030204" pitchFamily="34" charset="0"/>
              </a:rPr>
              <a:t>carried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out</a:t>
            </a:r>
            <a:r>
              <a:rPr kumimoji="0" lang="es-MX" altLang="es-MX" sz="1600" b="1" i="0" u="none" strike="noStrike" cap="none" normalizeH="0" baseline="0" dirty="0">
                <a:ln>
                  <a:noFill/>
                </a:ln>
                <a:solidFill>
                  <a:srgbClr val="222222"/>
                </a:solidFill>
                <a:effectLst/>
                <a:latin typeface="Arial Narrow" panose="020B0606020202030204" pitchFamily="34" charset="0"/>
              </a:rPr>
              <a:t> in </a:t>
            </a:r>
            <a:r>
              <a:rPr kumimoji="0" lang="es-MX" altLang="es-MX" sz="1600" b="1" i="0" u="none" strike="noStrike" cap="none" normalizeH="0" baseline="0" dirty="0" err="1">
                <a:ln>
                  <a:noFill/>
                </a:ln>
                <a:solidFill>
                  <a:srgbClr val="222222"/>
                </a:solidFill>
                <a:effectLst/>
                <a:latin typeface="Arial Narrow" panose="020B0606020202030204" pitchFamily="34" charset="0"/>
              </a:rPr>
              <a:t>electric</a:t>
            </a:r>
            <a:r>
              <a:rPr kumimoji="0" lang="es-MX" altLang="es-MX" sz="1600" b="1" i="0" u="none" strike="noStrike" cap="none" normalizeH="0" baseline="0" dirty="0">
                <a:ln>
                  <a:noFill/>
                </a:ln>
                <a:solidFill>
                  <a:srgbClr val="222222"/>
                </a:solidFill>
                <a:effectLst/>
                <a:latin typeface="Arial Narrow" panose="020B0606020202030204" pitchFamily="34" charset="0"/>
              </a:rPr>
              <a:t> cars.</a:t>
            </a:r>
            <a:r>
              <a:rPr kumimoji="0" lang="es-MX" altLang="es-MX" sz="1600" b="1" i="0" u="none" strike="noStrike" cap="none" normalizeH="0" baseline="0" dirty="0">
                <a:ln>
                  <a:noFill/>
                </a:ln>
                <a:solidFill>
                  <a:schemeClr val="tx1"/>
                </a:solidFill>
                <a:effectLst/>
                <a:latin typeface="Arial Narrow" panose="020B0606020202030204" pitchFamily="34" charset="0"/>
              </a:rPr>
              <a:t> </a:t>
            </a:r>
          </a:p>
        </p:txBody>
      </p:sp>
      <p:sp>
        <p:nvSpPr>
          <p:cNvPr id="3" name="3 CuadroTexto">
            <a:extLst>
              <a:ext uri="{FF2B5EF4-FFF2-40B4-BE49-F238E27FC236}">
                <a16:creationId xmlns:a16="http://schemas.microsoft.com/office/drawing/2014/main" id="{B1AB2498-37F8-4CF8-BF71-84B12C14E9ED}"/>
              </a:ext>
            </a:extLst>
          </p:cNvPr>
          <p:cNvSpPr txBox="1"/>
          <p:nvPr/>
        </p:nvSpPr>
        <p:spPr>
          <a:xfrm>
            <a:off x="5841578" y="116632"/>
            <a:ext cx="3106941" cy="461665"/>
          </a:xfrm>
          <a:prstGeom prst="rect">
            <a:avLst/>
          </a:prstGeom>
          <a:noFill/>
        </p:spPr>
        <p:txBody>
          <a:bodyPr wrap="none" rtlCol="0">
            <a:spAutoFit/>
          </a:bodyPr>
          <a:lstStyle/>
          <a:p>
            <a:pPr algn="r"/>
            <a:r>
              <a:rPr lang="es-ES" sz="2400" b="1" dirty="0">
                <a:solidFill>
                  <a:srgbClr val="00B050"/>
                </a:solidFill>
              </a:rPr>
              <a:t>LINKED IDENTITIES</a:t>
            </a:r>
          </a:p>
        </p:txBody>
      </p:sp>
    </p:spTree>
    <p:extLst>
      <p:ext uri="{BB962C8B-B14F-4D97-AF65-F5344CB8AC3E}">
        <p14:creationId xmlns:p14="http://schemas.microsoft.com/office/powerpoint/2010/main" val="306170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1196752"/>
            <a:ext cx="78843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CuadroTexto"/>
          <p:cNvSpPr txBox="1"/>
          <p:nvPr/>
        </p:nvSpPr>
        <p:spPr>
          <a:xfrm>
            <a:off x="323529" y="1196752"/>
            <a:ext cx="7560840" cy="4615815"/>
          </a:xfrm>
          <a:prstGeom prst="rect">
            <a:avLst/>
          </a:prstGeom>
          <a:noFill/>
        </p:spPr>
        <p:txBody>
          <a:bodyPr wrap="square" rtlCol="0">
            <a:spAutoFit/>
          </a:bodyPr>
          <a:lstStyle/>
          <a:p>
            <a:pPr algn="just"/>
            <a:r>
              <a:rPr lang="es-ES" b="1" dirty="0">
                <a:solidFill>
                  <a:schemeClr val="bg1"/>
                </a:solidFill>
              </a:rPr>
              <a:t>METHODOLOGY</a:t>
            </a:r>
          </a:p>
          <a:p>
            <a:pPr algn="just"/>
            <a:endParaRPr lang="es-ES" b="1" dirty="0"/>
          </a:p>
          <a:p>
            <a:pPr algn="just"/>
            <a:r>
              <a:rPr lang="es-ES" b="1" dirty="0" err="1">
                <a:solidFill>
                  <a:srgbClr val="00B050"/>
                </a:solidFill>
              </a:rPr>
              <a:t>Documentation</a:t>
            </a:r>
            <a:endParaRPr lang="es-ES" b="1" dirty="0">
              <a:solidFill>
                <a:srgbClr val="00B050"/>
              </a:solidFill>
            </a:endParaRPr>
          </a:p>
          <a:p>
            <a:pPr algn="just">
              <a:lnSpc>
                <a:spcPct val="150000"/>
              </a:lnSpc>
            </a:pPr>
            <a:br>
              <a:rPr lang="en-US" dirty="0"/>
            </a:br>
            <a:r>
              <a:rPr lang="en-US" sz="1600" b="1" i="0" dirty="0">
                <a:solidFill>
                  <a:srgbClr val="222222"/>
                </a:solidFill>
                <a:effectLst/>
                <a:latin typeface="Arial Narrow" panose="020B0606020202030204" pitchFamily="34" charset="0"/>
              </a:rPr>
              <a:t>There are many companies that have different brands and promote them in a similar way as the commission example does. You should spend time evaluating how these partnerships work and understanding how each of the individual brands in their portfolio can communicate the values ​​of a firm. It is worth studying what points in common and what differences they present to the consumer to understand how their affiliations and hierarchies operate. </a:t>
            </a:r>
            <a:r>
              <a:rPr lang="en-US" sz="1600" b="1" dirty="0">
                <a:solidFill>
                  <a:srgbClr val="222222"/>
                </a:solidFill>
                <a:latin typeface="Arial Narrow" panose="020B0606020202030204" pitchFamily="34" charset="0"/>
              </a:rPr>
              <a:t>S</a:t>
            </a:r>
            <a:r>
              <a:rPr lang="en-US" sz="1600" b="1" i="0" dirty="0">
                <a:solidFill>
                  <a:srgbClr val="222222"/>
                </a:solidFill>
                <a:effectLst/>
                <a:latin typeface="Arial Narrow" panose="020B0606020202030204" pitchFamily="34" charset="0"/>
              </a:rPr>
              <a:t>pecial attention to the "tone of voice" they use, both visually and verbally. An organization can express its commitment to a cause in multiple ways, whether it be through scrupulously crafted text, a carefully selected color scheme, relevant and relevant use of images, or a mix of all of these.</a:t>
            </a:r>
            <a:endParaRPr lang="es-ES" b="1" dirty="0">
              <a:solidFill>
                <a:srgbClr val="00B050"/>
              </a:solidFill>
              <a:latin typeface="Arial Narrow" panose="020B0606020202030204" pitchFamily="34" charset="0"/>
            </a:endParaRPr>
          </a:p>
        </p:txBody>
      </p:sp>
      <p:sp>
        <p:nvSpPr>
          <p:cNvPr id="2" name="3 CuadroTexto">
            <a:extLst>
              <a:ext uri="{FF2B5EF4-FFF2-40B4-BE49-F238E27FC236}">
                <a16:creationId xmlns:a16="http://schemas.microsoft.com/office/drawing/2014/main" id="{8A0975A8-412C-4233-8CBE-75C29EFBCAF9}"/>
              </a:ext>
            </a:extLst>
          </p:cNvPr>
          <p:cNvSpPr txBox="1"/>
          <p:nvPr/>
        </p:nvSpPr>
        <p:spPr>
          <a:xfrm>
            <a:off x="5841578" y="116632"/>
            <a:ext cx="3106941" cy="461665"/>
          </a:xfrm>
          <a:prstGeom prst="rect">
            <a:avLst/>
          </a:prstGeom>
          <a:noFill/>
        </p:spPr>
        <p:txBody>
          <a:bodyPr wrap="none" rtlCol="0">
            <a:spAutoFit/>
          </a:bodyPr>
          <a:lstStyle/>
          <a:p>
            <a:pPr algn="r"/>
            <a:r>
              <a:rPr lang="es-ES" sz="2400" b="1" dirty="0">
                <a:solidFill>
                  <a:srgbClr val="00B050"/>
                </a:solidFill>
              </a:rPr>
              <a:t>LINKED IDENTITIES</a:t>
            </a:r>
          </a:p>
        </p:txBody>
      </p:sp>
    </p:spTree>
    <p:extLst>
      <p:ext uri="{BB962C8B-B14F-4D97-AF65-F5344CB8AC3E}">
        <p14:creationId xmlns:p14="http://schemas.microsoft.com/office/powerpoint/2010/main" val="401382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1196752"/>
            <a:ext cx="78843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CuadroTexto"/>
          <p:cNvSpPr txBox="1"/>
          <p:nvPr/>
        </p:nvSpPr>
        <p:spPr>
          <a:xfrm>
            <a:off x="5841578" y="116632"/>
            <a:ext cx="3106941" cy="461665"/>
          </a:xfrm>
          <a:prstGeom prst="rect">
            <a:avLst/>
          </a:prstGeom>
          <a:noFill/>
        </p:spPr>
        <p:txBody>
          <a:bodyPr wrap="none" rtlCol="0">
            <a:spAutoFit/>
          </a:bodyPr>
          <a:lstStyle/>
          <a:p>
            <a:pPr algn="r"/>
            <a:r>
              <a:rPr lang="es-ES" sz="2400" b="1" dirty="0">
                <a:solidFill>
                  <a:srgbClr val="00B050"/>
                </a:solidFill>
              </a:rPr>
              <a:t>LINKED IDENTITIES</a:t>
            </a:r>
          </a:p>
        </p:txBody>
      </p:sp>
      <p:sp>
        <p:nvSpPr>
          <p:cNvPr id="5" name="4 CuadroTexto"/>
          <p:cNvSpPr txBox="1"/>
          <p:nvPr/>
        </p:nvSpPr>
        <p:spPr>
          <a:xfrm>
            <a:off x="323529" y="1196752"/>
            <a:ext cx="7560840" cy="4107984"/>
          </a:xfrm>
          <a:prstGeom prst="rect">
            <a:avLst/>
          </a:prstGeom>
          <a:noFill/>
        </p:spPr>
        <p:txBody>
          <a:bodyPr wrap="square" rtlCol="0">
            <a:spAutoFit/>
          </a:bodyPr>
          <a:lstStyle/>
          <a:p>
            <a:pPr algn="just"/>
            <a:r>
              <a:rPr lang="es-ES" b="1" dirty="0">
                <a:solidFill>
                  <a:schemeClr val="bg1"/>
                </a:solidFill>
              </a:rPr>
              <a:t>METHODOLOGY</a:t>
            </a:r>
          </a:p>
          <a:p>
            <a:pPr algn="just"/>
            <a:endParaRPr lang="es-ES" b="1" dirty="0"/>
          </a:p>
          <a:p>
            <a:pPr algn="just"/>
            <a:r>
              <a:rPr lang="es-ES" b="1" dirty="0" err="1">
                <a:solidFill>
                  <a:srgbClr val="00B050"/>
                </a:solidFill>
              </a:rPr>
              <a:t>Testing</a:t>
            </a:r>
            <a:r>
              <a:rPr lang="es-ES" b="1" dirty="0">
                <a:solidFill>
                  <a:srgbClr val="00B050"/>
                </a:solidFill>
              </a:rPr>
              <a:t> &amp; sketches</a:t>
            </a:r>
          </a:p>
          <a:p>
            <a:pPr algn="just"/>
            <a:endParaRPr lang="es-ES" b="1" dirty="0">
              <a:solidFill>
                <a:srgbClr val="00B050"/>
              </a:solidFill>
            </a:endParaRPr>
          </a:p>
          <a:p>
            <a:pPr marL="0" marR="0" lvl="0" indent="0" algn="just" defTabSz="914400" rtl="0" eaLnBrk="0" fontAlgn="base" latinLnBrk="0" hangingPunct="0">
              <a:lnSpc>
                <a:spcPct val="150000"/>
              </a:lnSpc>
              <a:spcBef>
                <a:spcPct val="0"/>
              </a:spcBef>
              <a:spcAft>
                <a:spcPct val="0"/>
              </a:spcAft>
              <a:buClrTx/>
              <a:buSzTx/>
              <a:buFontTx/>
              <a:buNone/>
              <a:tabLst/>
            </a:pPr>
            <a:r>
              <a:rPr lang="es-ES" sz="1600" b="1" dirty="0">
                <a:solidFill>
                  <a:srgbClr val="00B050"/>
                </a:solidFill>
                <a:latin typeface="Arial Narrow" panose="020B0606020202030204" pitchFamily="34" charset="0"/>
              </a:rPr>
              <a:t>	</a:t>
            </a:r>
            <a:r>
              <a:rPr kumimoji="0" lang="es-MX" altLang="es-MX" sz="1600" b="1" i="0" u="none" strike="noStrike" cap="none" normalizeH="0" baseline="0" dirty="0">
                <a:ln>
                  <a:noFill/>
                </a:ln>
                <a:solidFill>
                  <a:srgbClr val="222222"/>
                </a:solidFill>
                <a:effectLst/>
                <a:latin typeface="Arial Narrow" panose="020B0606020202030204" pitchFamily="34" charset="0"/>
              </a:rPr>
              <a:t>Once </a:t>
            </a:r>
            <a:r>
              <a:rPr kumimoji="0" lang="es-MX" altLang="es-MX" sz="1600" b="1" i="0" u="none" strike="noStrike" cap="none" normalizeH="0" baseline="0" dirty="0" err="1">
                <a:ln>
                  <a:noFill/>
                </a:ln>
                <a:solidFill>
                  <a:srgbClr val="222222"/>
                </a:solidFill>
                <a:effectLst/>
                <a:latin typeface="Arial Narrow" panose="020B0606020202030204" pitchFamily="34" charset="0"/>
              </a:rPr>
              <a:t>you've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documented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other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complex</a:t>
            </a:r>
            <a:r>
              <a:rPr kumimoji="0" lang="es-MX" altLang="es-MX" sz="1600" b="1" i="0" u="none" strike="noStrike" cap="none" normalizeH="0" baseline="0" dirty="0">
                <a:ln>
                  <a:noFill/>
                </a:ln>
                <a:solidFill>
                  <a:srgbClr val="222222"/>
                </a:solidFill>
                <a:effectLst/>
                <a:latin typeface="Arial Narrow" panose="020B0606020202030204" pitchFamily="34" charset="0"/>
              </a:rPr>
              <a:t> branding </a:t>
            </a:r>
            <a:r>
              <a:rPr kumimoji="0" lang="es-MX" altLang="es-MX" sz="1600" b="1" i="0" u="none" strike="noStrike" cap="none" normalizeH="0" baseline="0" dirty="0" err="1">
                <a:ln>
                  <a:noFill/>
                </a:ln>
                <a:solidFill>
                  <a:srgbClr val="222222"/>
                </a:solidFill>
                <a:effectLst/>
                <a:latin typeface="Arial Narrow" panose="020B0606020202030204" pitchFamily="34" charset="0"/>
              </a:rPr>
              <a:t>structures</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their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applications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it's</a:t>
            </a:r>
            <a:r>
              <a:rPr kumimoji="0" lang="es-MX" altLang="es-MX" sz="1600" b="1" i="0" u="none" strike="noStrike" cap="none" normalizeH="0" baseline="0" dirty="0">
                <a:ln>
                  <a:noFill/>
                </a:ln>
                <a:solidFill>
                  <a:srgbClr val="222222"/>
                </a:solidFill>
                <a:effectLst/>
                <a:latin typeface="Arial Narrow" panose="020B0606020202030204" pitchFamily="34" charset="0"/>
              </a:rPr>
              <a:t> time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start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designing</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exploring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alternatives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One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keys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successfully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designing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developing</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implementing</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complex</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corporate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identity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ensure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from</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beginning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ideas </a:t>
            </a:r>
            <a:r>
              <a:rPr kumimoji="0" lang="es-MX" altLang="es-MX" sz="1600" b="1" i="0" u="none" strike="noStrike" cap="none" normalizeH="0" baseline="0" dirty="0" err="1">
                <a:ln>
                  <a:noFill/>
                </a:ln>
                <a:solidFill>
                  <a:srgbClr val="222222"/>
                </a:solidFill>
                <a:effectLst/>
                <a:latin typeface="Arial Narrow" panose="020B0606020202030204" pitchFamily="34" charset="0"/>
              </a:rPr>
              <a:t>leave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room</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for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development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each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brand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but</a:t>
            </a:r>
            <a:r>
              <a:rPr kumimoji="0" lang="es-MX" altLang="es-MX" sz="1600" b="1" i="0" u="none" strike="noStrike" cap="none" normalizeH="0" baseline="0" dirty="0">
                <a:ln>
                  <a:noFill/>
                </a:ln>
                <a:solidFill>
                  <a:srgbClr val="222222"/>
                </a:solidFill>
                <a:effectLst/>
                <a:latin typeface="Arial Narrow" panose="020B0606020202030204" pitchFamily="34" charset="0"/>
              </a:rPr>
              <a:t>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same</a:t>
            </a:r>
            <a:r>
              <a:rPr kumimoji="0" lang="es-MX" altLang="es-MX" sz="1600" b="1" i="0" u="none" strike="noStrike" cap="none" normalizeH="0" baseline="0" dirty="0">
                <a:ln>
                  <a:noFill/>
                </a:ln>
                <a:solidFill>
                  <a:srgbClr val="222222"/>
                </a:solidFill>
                <a:effectLst/>
                <a:latin typeface="Arial Narrow" panose="020B0606020202030204" pitchFamily="34" charset="0"/>
              </a:rPr>
              <a:t> time </a:t>
            </a:r>
            <a:r>
              <a:rPr kumimoji="0" lang="es-MX" altLang="es-MX" sz="1600" b="1" i="0" u="none" strike="noStrike" cap="none" normalizeH="0" baseline="0" dirty="0" err="1">
                <a:ln>
                  <a:noFill/>
                </a:ln>
                <a:solidFill>
                  <a:srgbClr val="222222"/>
                </a:solidFill>
                <a:effectLst/>
                <a:latin typeface="Arial Narrow" panose="020B0606020202030204" pitchFamily="34" charset="0"/>
              </a:rPr>
              <a:t>establish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clear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connections</a:t>
            </a:r>
            <a:r>
              <a:rPr kumimoji="0" lang="es-MX" altLang="es-MX" sz="1600" b="1" i="0" u="none" strike="noStrike" cap="none" normalizeH="0" baseline="0" dirty="0">
                <a:ln>
                  <a:noFill/>
                </a:ln>
                <a:solidFill>
                  <a:srgbClr val="222222"/>
                </a:solidFill>
                <a:effectLst/>
                <a:latin typeface="Arial Narrow" panose="020B0606020202030204" pitchFamily="34" charset="0"/>
              </a:rPr>
              <a:t> and visual </a:t>
            </a:r>
            <a:r>
              <a:rPr kumimoji="0" lang="es-MX" altLang="es-MX" sz="1600" b="1" i="0" u="none" strike="noStrike" cap="none" normalizeH="0" baseline="0" dirty="0" err="1">
                <a:ln>
                  <a:noFill/>
                </a:ln>
                <a:solidFill>
                  <a:srgbClr val="222222"/>
                </a:solidFill>
                <a:effectLst/>
                <a:latin typeface="Arial Narrow" panose="020B0606020202030204" pitchFamily="34" charset="0"/>
              </a:rPr>
              <a:t>associations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between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them</a:t>
            </a:r>
            <a:r>
              <a:rPr kumimoji="0" lang="es-MX" altLang="es-MX" sz="1600" b="1" i="0" u="none" strike="noStrike" cap="none" normalizeH="0" baseline="0" dirty="0">
                <a:ln>
                  <a:noFill/>
                </a:ln>
                <a:solidFill>
                  <a:srgbClr val="222222"/>
                </a:solidFill>
                <a:effectLst/>
                <a:latin typeface="Arial Narrow" panose="020B0606020202030204" pitchFamily="34" charset="0"/>
              </a:rPr>
              <a:t>. A </a:t>
            </a:r>
            <a:r>
              <a:rPr kumimoji="0" lang="es-MX" altLang="es-MX" sz="1600" b="1" i="0" u="none" strike="noStrike" cap="none" normalizeH="0" baseline="0" dirty="0" err="1">
                <a:ln>
                  <a:noFill/>
                </a:ln>
                <a:solidFill>
                  <a:srgbClr val="222222"/>
                </a:solidFill>
                <a:effectLst/>
                <a:latin typeface="Arial Narrow" panose="020B0606020202030204" pitchFamily="34" charset="0"/>
              </a:rPr>
              <a:t>good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way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start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write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name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brands</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company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continue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analyzing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forms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structures</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counterforms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their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letters</a:t>
            </a:r>
            <a:r>
              <a:rPr kumimoji="0" lang="es-MX" altLang="es-MX" sz="1600" b="1" i="0" u="none" strike="noStrike" cap="none" normalizeH="0" baseline="0" dirty="0">
                <a:ln>
                  <a:noFill/>
                </a:ln>
                <a:solidFill>
                  <a:srgbClr val="222222"/>
                </a:solidFill>
                <a:effectLst/>
                <a:latin typeface="Arial Narrow" panose="020B0606020202030204" pitchFamily="34" charset="0"/>
              </a:rPr>
              <a:t>. Look </a:t>
            </a:r>
            <a:r>
              <a:rPr kumimoji="0" lang="es-MX" altLang="es-MX" sz="1600" b="1" i="0" u="none" strike="noStrike" cap="none" normalizeH="0" baseline="0" dirty="0" err="1">
                <a:ln>
                  <a:noFill/>
                </a:ln>
                <a:solidFill>
                  <a:srgbClr val="222222"/>
                </a:solidFill>
                <a:effectLst/>
                <a:latin typeface="Arial Narrow" panose="020B0606020202030204" pitchFamily="34" charset="0"/>
              </a:rPr>
              <a:t>for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similarities</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differences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unusual</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shapes</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strokes</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repetitions</a:t>
            </a:r>
            <a:r>
              <a:rPr kumimoji="0" lang="es-MX" altLang="es-MX" sz="1600" b="1" i="0" u="none" strike="noStrike" cap="none" normalizeH="0" baseline="0" dirty="0">
                <a:ln>
                  <a:noFill/>
                </a:ln>
                <a:solidFill>
                  <a:srgbClr val="222222"/>
                </a:solidFill>
                <a:effectLst/>
                <a:latin typeface="Arial Narrow" panose="020B0606020202030204" pitchFamily="34" charset="0"/>
              </a:rPr>
              <a:t>.</a:t>
            </a:r>
            <a:r>
              <a:rPr kumimoji="0" lang="es-MX" altLang="es-MX" sz="1600" b="1" i="0" u="none" strike="noStrike" cap="none" normalizeH="0" baseline="0" dirty="0">
                <a:ln>
                  <a:noFill/>
                </a:ln>
                <a:solidFill>
                  <a:schemeClr val="tx1"/>
                </a:solidFill>
                <a:effectLst/>
                <a:latin typeface="Arial Narrow" panose="020B0606020202030204" pitchFamily="34" charset="0"/>
              </a:rPr>
              <a:t> </a:t>
            </a:r>
          </a:p>
        </p:txBody>
      </p:sp>
    </p:spTree>
    <p:extLst>
      <p:ext uri="{BB962C8B-B14F-4D97-AF65-F5344CB8AC3E}">
        <p14:creationId xmlns:p14="http://schemas.microsoft.com/office/powerpoint/2010/main" val="2028242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1196752"/>
            <a:ext cx="78843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CuadroTexto"/>
          <p:cNvSpPr txBox="1"/>
          <p:nvPr/>
        </p:nvSpPr>
        <p:spPr>
          <a:xfrm>
            <a:off x="5841578" y="116632"/>
            <a:ext cx="3106941" cy="461665"/>
          </a:xfrm>
          <a:prstGeom prst="rect">
            <a:avLst/>
          </a:prstGeom>
          <a:noFill/>
        </p:spPr>
        <p:txBody>
          <a:bodyPr wrap="none" rtlCol="0">
            <a:spAutoFit/>
          </a:bodyPr>
          <a:lstStyle/>
          <a:p>
            <a:pPr algn="r"/>
            <a:r>
              <a:rPr lang="es-ES" sz="2400" b="1" dirty="0">
                <a:solidFill>
                  <a:srgbClr val="00B050"/>
                </a:solidFill>
              </a:rPr>
              <a:t>LINKED IDENTITIES</a:t>
            </a:r>
          </a:p>
        </p:txBody>
      </p:sp>
      <p:sp>
        <p:nvSpPr>
          <p:cNvPr id="5" name="4 CuadroTexto"/>
          <p:cNvSpPr txBox="1"/>
          <p:nvPr/>
        </p:nvSpPr>
        <p:spPr>
          <a:xfrm>
            <a:off x="323529" y="1196752"/>
            <a:ext cx="7560840" cy="4246484"/>
          </a:xfrm>
          <a:prstGeom prst="rect">
            <a:avLst/>
          </a:prstGeom>
          <a:noFill/>
        </p:spPr>
        <p:txBody>
          <a:bodyPr wrap="square" rtlCol="0">
            <a:spAutoFit/>
          </a:bodyPr>
          <a:lstStyle/>
          <a:p>
            <a:pPr algn="just"/>
            <a:r>
              <a:rPr lang="es-ES" b="1" dirty="0">
                <a:solidFill>
                  <a:schemeClr val="bg1"/>
                </a:solidFill>
              </a:rPr>
              <a:t>METHODOLOGY</a:t>
            </a:r>
          </a:p>
          <a:p>
            <a:pPr algn="just"/>
            <a:endParaRPr lang="es-ES" b="1" dirty="0"/>
          </a:p>
          <a:p>
            <a:pPr algn="just"/>
            <a:r>
              <a:rPr lang="es-ES" b="1" dirty="0" err="1">
                <a:solidFill>
                  <a:srgbClr val="00B050"/>
                </a:solidFill>
              </a:rPr>
              <a:t>Testing</a:t>
            </a:r>
            <a:r>
              <a:rPr lang="es-ES" b="1" dirty="0">
                <a:solidFill>
                  <a:srgbClr val="00B050"/>
                </a:solidFill>
              </a:rPr>
              <a:t> &amp; Sketches</a:t>
            </a:r>
          </a:p>
          <a:p>
            <a:pPr algn="just">
              <a:lnSpc>
                <a:spcPct val="150000"/>
              </a:lnSpc>
            </a:pPr>
            <a:r>
              <a:rPr lang="es-ES" b="1" dirty="0">
                <a:solidFill>
                  <a:srgbClr val="00B050"/>
                </a:solidFill>
              </a:rPr>
              <a:t>	</a:t>
            </a:r>
            <a:br>
              <a:rPr lang="en-US" dirty="0"/>
            </a:br>
            <a:r>
              <a:rPr lang="en-US" sz="1600" b="1" i="0" dirty="0">
                <a:solidFill>
                  <a:srgbClr val="222222"/>
                </a:solidFill>
                <a:effectLst/>
                <a:latin typeface="Arial Narrow" panose="020B0606020202030204" pitchFamily="34" charset="0"/>
              </a:rPr>
              <a:t>Consider that a symbol will enrich the identity and experiment with various alternatives. Test relationships of scale and proportion to find which ones best communicate the essence and activity of Grupo Vernon. No design decision is made in isolation, each choice is made in relation to another and affects future design options and possibilities. Logos are only the beginning of a task: it is their application in two and three dimensions and their use on the screen that will determine whether or not the identity works effectively. While sketching, you should think about the use of color, establishing themes that help reinforce the connection between the three brands.</a:t>
            </a:r>
            <a:endParaRPr lang="es-ES" b="1" dirty="0">
              <a:solidFill>
                <a:srgbClr val="00B050"/>
              </a:solidFill>
              <a:latin typeface="Arial Narrow" panose="020B0606020202030204" pitchFamily="34" charset="0"/>
            </a:endParaRPr>
          </a:p>
        </p:txBody>
      </p:sp>
    </p:spTree>
    <p:extLst>
      <p:ext uri="{BB962C8B-B14F-4D97-AF65-F5344CB8AC3E}">
        <p14:creationId xmlns:p14="http://schemas.microsoft.com/office/powerpoint/2010/main" val="124761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1196752"/>
            <a:ext cx="78843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CuadroTexto"/>
          <p:cNvSpPr txBox="1"/>
          <p:nvPr/>
        </p:nvSpPr>
        <p:spPr>
          <a:xfrm>
            <a:off x="5841578" y="116632"/>
            <a:ext cx="3106941" cy="461665"/>
          </a:xfrm>
          <a:prstGeom prst="rect">
            <a:avLst/>
          </a:prstGeom>
          <a:noFill/>
        </p:spPr>
        <p:txBody>
          <a:bodyPr wrap="none" rtlCol="0">
            <a:spAutoFit/>
          </a:bodyPr>
          <a:lstStyle/>
          <a:p>
            <a:pPr algn="r"/>
            <a:r>
              <a:rPr lang="es-ES" sz="2400" b="1" dirty="0">
                <a:solidFill>
                  <a:srgbClr val="00B050"/>
                </a:solidFill>
              </a:rPr>
              <a:t>LINKED IDENTITIES</a:t>
            </a:r>
          </a:p>
        </p:txBody>
      </p:sp>
      <p:sp>
        <p:nvSpPr>
          <p:cNvPr id="5" name="4 CuadroTexto"/>
          <p:cNvSpPr txBox="1"/>
          <p:nvPr/>
        </p:nvSpPr>
        <p:spPr>
          <a:xfrm>
            <a:off x="323529" y="1196752"/>
            <a:ext cx="7560840" cy="2999988"/>
          </a:xfrm>
          <a:prstGeom prst="rect">
            <a:avLst/>
          </a:prstGeom>
          <a:noFill/>
        </p:spPr>
        <p:txBody>
          <a:bodyPr wrap="square" rtlCol="0">
            <a:spAutoFit/>
          </a:bodyPr>
          <a:lstStyle/>
          <a:p>
            <a:pPr algn="just"/>
            <a:r>
              <a:rPr lang="es-ES" b="1" dirty="0">
                <a:solidFill>
                  <a:schemeClr val="bg1"/>
                </a:solidFill>
              </a:rPr>
              <a:t>METHODOLOGY</a:t>
            </a:r>
          </a:p>
          <a:p>
            <a:pPr algn="just"/>
            <a:endParaRPr lang="es-ES" b="1" dirty="0"/>
          </a:p>
          <a:p>
            <a:pPr algn="just"/>
            <a:r>
              <a:rPr lang="es-ES" b="1" dirty="0" err="1">
                <a:solidFill>
                  <a:srgbClr val="00B050"/>
                </a:solidFill>
              </a:rPr>
              <a:t>Testing</a:t>
            </a:r>
            <a:r>
              <a:rPr lang="es-ES" b="1" dirty="0">
                <a:solidFill>
                  <a:srgbClr val="00B050"/>
                </a:solidFill>
              </a:rPr>
              <a:t> &amp; Sketches</a:t>
            </a:r>
          </a:p>
          <a:p>
            <a:pPr algn="just"/>
            <a:endParaRPr lang="es-ES" b="1" dirty="0">
              <a:solidFill>
                <a:srgbClr val="00B050"/>
              </a:solidFill>
            </a:endParaRPr>
          </a:p>
          <a:p>
            <a:pPr algn="just">
              <a:lnSpc>
                <a:spcPct val="150000"/>
              </a:lnSpc>
            </a:pPr>
            <a:r>
              <a:rPr lang="es-ES" sz="1600" b="1" dirty="0">
                <a:solidFill>
                  <a:srgbClr val="00B050"/>
                </a:solidFill>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While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exploring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possibilities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color,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use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images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should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also</a:t>
            </a:r>
            <a:r>
              <a:rPr kumimoji="0" lang="es-MX" altLang="es-MX" sz="1600" b="1" i="0" u="none" strike="noStrike" cap="none" normalizeH="0" baseline="0" dirty="0">
                <a:ln>
                  <a:noFill/>
                </a:ln>
                <a:solidFill>
                  <a:srgbClr val="222222"/>
                </a:solidFill>
                <a:effectLst/>
                <a:latin typeface="Arial Narrow" panose="020B0606020202030204" pitchFamily="34" charset="0"/>
              </a:rPr>
              <a:t> be </a:t>
            </a:r>
            <a:r>
              <a:rPr kumimoji="0" lang="es-MX" altLang="es-MX" sz="1600" b="1" i="0" u="none" strike="noStrike" cap="none" normalizeH="0" baseline="0" dirty="0" err="1">
                <a:ln>
                  <a:noFill/>
                </a:ln>
                <a:solidFill>
                  <a:srgbClr val="222222"/>
                </a:solidFill>
                <a:effectLst/>
                <a:latin typeface="Arial Narrow" panose="020B0606020202030204" pitchFamily="34" charset="0"/>
              </a:rPr>
              <a:t>investigated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Work</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with</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different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alternatives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scale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frame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groupings</a:t>
            </a:r>
            <a:r>
              <a:rPr kumimoji="0" lang="es-MX" altLang="es-MX" sz="1600" b="1" i="0" u="none" strike="noStrike" cap="none" normalizeH="0" baseline="0" dirty="0">
                <a:ln>
                  <a:noFill/>
                </a:ln>
                <a:solidFill>
                  <a:srgbClr val="222222"/>
                </a:solidFill>
                <a:effectLst/>
                <a:latin typeface="Arial Narrow" panose="020B0606020202030204" pitchFamily="34" charset="0"/>
              </a:rPr>
              <a:t>, and position </a:t>
            </a:r>
            <a:r>
              <a:rPr kumimoji="0" lang="es-MX" altLang="es-MX" sz="1600" b="1" i="0" u="none" strike="noStrike" cap="none" normalizeH="0" baseline="0" dirty="0" err="1">
                <a:ln>
                  <a:noFill/>
                </a:ln>
                <a:solidFill>
                  <a:srgbClr val="222222"/>
                </a:solidFill>
                <a:effectLst/>
                <a:latin typeface="Arial Narrow" panose="020B0606020202030204" pitchFamily="34" charset="0"/>
              </a:rPr>
              <a:t>of</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elements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All</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images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must</a:t>
            </a:r>
            <a:r>
              <a:rPr kumimoji="0" lang="es-MX" altLang="es-MX" sz="1600" b="1" i="0" u="none" strike="noStrike" cap="none" normalizeH="0" baseline="0" dirty="0">
                <a:ln>
                  <a:noFill/>
                </a:ln>
                <a:solidFill>
                  <a:srgbClr val="222222"/>
                </a:solidFill>
                <a:effectLst/>
                <a:latin typeface="Arial Narrow" panose="020B0606020202030204" pitchFamily="34" charset="0"/>
              </a:rPr>
              <a:t> be </a:t>
            </a:r>
            <a:r>
              <a:rPr kumimoji="0" lang="es-MX" altLang="es-MX" sz="1600" b="1" i="0" u="none" strike="noStrike" cap="none" normalizeH="0" baseline="0" dirty="0" err="1">
                <a:ln>
                  <a:noFill/>
                </a:ln>
                <a:solidFill>
                  <a:srgbClr val="222222"/>
                </a:solidFill>
                <a:effectLst/>
                <a:latin typeface="Arial Narrow" panose="020B0606020202030204" pitchFamily="34" charset="0"/>
              </a:rPr>
              <a:t>integrated</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create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feeling</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that</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they</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have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been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arranged</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describe and </a:t>
            </a:r>
            <a:r>
              <a:rPr kumimoji="0" lang="es-MX" altLang="es-MX" sz="1600" b="1" i="0" u="none" strike="noStrike" cap="none" normalizeH="0" baseline="0" dirty="0" err="1">
                <a:ln>
                  <a:noFill/>
                </a:ln>
                <a:solidFill>
                  <a:srgbClr val="222222"/>
                </a:solidFill>
                <a:effectLst/>
                <a:latin typeface="Arial Narrow" panose="020B0606020202030204" pitchFamily="34" charset="0"/>
              </a:rPr>
              <a:t>promote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same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themes</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Textures</a:t>
            </a:r>
            <a:r>
              <a:rPr kumimoji="0" lang="es-MX" altLang="es-MX" sz="1600" b="1" i="0" u="none" strike="noStrike" cap="none" normalizeH="0" baseline="0" dirty="0">
                <a:ln>
                  <a:noFill/>
                </a:ln>
                <a:solidFill>
                  <a:srgbClr val="222222"/>
                </a:solidFill>
                <a:effectLst/>
                <a:latin typeface="Arial Narrow" panose="020B0606020202030204" pitchFamily="34" charset="0"/>
              </a:rPr>
              <a:t> and </a:t>
            </a:r>
            <a:r>
              <a:rPr kumimoji="0" lang="es-MX" altLang="es-MX" sz="1600" b="1" i="0" u="none" strike="noStrike" cap="none" normalizeH="0" baseline="0" dirty="0" err="1">
                <a:ln>
                  <a:noFill/>
                </a:ln>
                <a:solidFill>
                  <a:srgbClr val="222222"/>
                </a:solidFill>
                <a:effectLst/>
                <a:latin typeface="Arial Narrow" panose="020B0606020202030204" pitchFamily="34" charset="0"/>
              </a:rPr>
              <a:t>patterns</a:t>
            </a:r>
            <a:r>
              <a:rPr kumimoji="0" lang="es-MX" altLang="es-MX" sz="1600" b="1" i="0" u="none" strike="noStrike" cap="none" normalizeH="0" baseline="0" dirty="0">
                <a:ln>
                  <a:noFill/>
                </a:ln>
                <a:solidFill>
                  <a:srgbClr val="222222"/>
                </a:solidFill>
                <a:effectLst/>
                <a:latin typeface="Arial Narrow" panose="020B0606020202030204" pitchFamily="34" charset="0"/>
              </a:rPr>
              <a:t> can be a </a:t>
            </a:r>
            <a:r>
              <a:rPr kumimoji="0" lang="es-MX" altLang="es-MX" sz="1600" b="1" i="0" u="none" strike="noStrike" cap="none" normalizeH="0" baseline="0" dirty="0" err="1">
                <a:ln>
                  <a:noFill/>
                </a:ln>
                <a:solidFill>
                  <a:srgbClr val="222222"/>
                </a:solidFill>
                <a:effectLst/>
                <a:latin typeface="Arial Narrow" panose="020B0606020202030204" pitchFamily="34" charset="0"/>
              </a:rPr>
              <a:t>boon</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to</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your</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corporate</a:t>
            </a:r>
            <a:r>
              <a:rPr kumimoji="0" lang="es-MX" altLang="es-MX" sz="1600" b="1" i="0" u="none" strike="noStrike" cap="none" normalizeH="0" baseline="0" dirty="0">
                <a:ln>
                  <a:noFill/>
                </a:ln>
                <a:solidFill>
                  <a:srgbClr val="222222"/>
                </a:solidFill>
                <a:effectLst/>
                <a:latin typeface="Arial Narrow" panose="020B0606020202030204" pitchFamily="34" charset="0"/>
              </a:rPr>
              <a:t> </a:t>
            </a:r>
            <a:r>
              <a:rPr kumimoji="0" lang="es-MX" altLang="es-MX" sz="1600" b="1" i="0" u="none" strike="noStrike" cap="none" normalizeH="0" baseline="0" dirty="0" err="1">
                <a:ln>
                  <a:noFill/>
                </a:ln>
                <a:solidFill>
                  <a:srgbClr val="222222"/>
                </a:solidFill>
                <a:effectLst/>
                <a:latin typeface="Arial Narrow" panose="020B0606020202030204" pitchFamily="34" charset="0"/>
              </a:rPr>
              <a:t>palette</a:t>
            </a:r>
            <a:r>
              <a:rPr kumimoji="0" lang="es-MX" altLang="es-MX" sz="1600" b="1" i="0" u="none" strike="noStrike" cap="none" normalizeH="0" baseline="0" dirty="0">
                <a:ln>
                  <a:noFill/>
                </a:ln>
                <a:solidFill>
                  <a:srgbClr val="222222"/>
                </a:solidFill>
                <a:effectLst/>
                <a:latin typeface="Arial Narrow" panose="020B0606020202030204" pitchFamily="34" charset="0"/>
              </a:rPr>
              <a:t>.</a:t>
            </a:r>
            <a:r>
              <a:rPr kumimoji="0" lang="es-MX" altLang="es-MX" sz="1600" b="1" i="0" u="none" strike="noStrike" cap="none" normalizeH="0" baseline="0" dirty="0">
                <a:ln>
                  <a:noFill/>
                </a:ln>
                <a:solidFill>
                  <a:schemeClr val="tx1"/>
                </a:solidFill>
                <a:effectLst/>
                <a:latin typeface="Arial Narrow" panose="020B0606020202030204" pitchFamily="34" charset="0"/>
              </a:rPr>
              <a:t> </a:t>
            </a:r>
          </a:p>
        </p:txBody>
      </p:sp>
    </p:spTree>
    <p:extLst>
      <p:ext uri="{BB962C8B-B14F-4D97-AF65-F5344CB8AC3E}">
        <p14:creationId xmlns:p14="http://schemas.microsoft.com/office/powerpoint/2010/main" val="990257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E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175</TotalTime>
  <Words>1588</Words>
  <Application>Microsoft Office PowerPoint</Application>
  <PresentationFormat>Presentación en pantalla (4:3)</PresentationFormat>
  <Paragraphs>113</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arial</vt:lpstr>
      <vt:lpstr>Arial Black</vt:lpstr>
      <vt:lpstr>Arial Narrow</vt:lpstr>
      <vt:lpstr>Esencial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Gamito</dc:creator>
  <cp:lastModifiedBy>GAMALIEL DONADIEU SANCHEZ</cp:lastModifiedBy>
  <cp:revision>22</cp:revision>
  <dcterms:created xsi:type="dcterms:W3CDTF">2015-10-14T17:48:27Z</dcterms:created>
  <dcterms:modified xsi:type="dcterms:W3CDTF">2021-05-11T21:25:49Z</dcterms:modified>
</cp:coreProperties>
</file>